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45"/>
  </p:notesMasterIdLst>
  <p:sldIdLst>
    <p:sldId id="1369" r:id="rId3"/>
    <p:sldId id="1407" r:id="rId4"/>
    <p:sldId id="1408" r:id="rId5"/>
    <p:sldId id="1422" r:id="rId6"/>
    <p:sldId id="1402" r:id="rId7"/>
    <p:sldId id="1428" r:id="rId8"/>
    <p:sldId id="1429" r:id="rId9"/>
    <p:sldId id="1430" r:id="rId10"/>
    <p:sldId id="1431" r:id="rId11"/>
    <p:sldId id="1432" r:id="rId12"/>
    <p:sldId id="1433" r:id="rId13"/>
    <p:sldId id="1401" r:id="rId14"/>
    <p:sldId id="1434" r:id="rId15"/>
    <p:sldId id="1436" r:id="rId16"/>
    <p:sldId id="1437" r:id="rId17"/>
    <p:sldId id="1438" r:id="rId18"/>
    <p:sldId id="1439" r:id="rId19"/>
    <p:sldId id="1440" r:id="rId20"/>
    <p:sldId id="1441" r:id="rId21"/>
    <p:sldId id="1442" r:id="rId22"/>
    <p:sldId id="1443" r:id="rId23"/>
    <p:sldId id="1454" r:id="rId24"/>
    <p:sldId id="1444" r:id="rId25"/>
    <p:sldId id="1445" r:id="rId26"/>
    <p:sldId id="1410" r:id="rId27"/>
    <p:sldId id="1424" r:id="rId28"/>
    <p:sldId id="1427" r:id="rId29"/>
    <p:sldId id="1455" r:id="rId30"/>
    <p:sldId id="1415" r:id="rId31"/>
    <p:sldId id="1448" r:id="rId32"/>
    <p:sldId id="1449" r:id="rId33"/>
    <p:sldId id="1425" r:id="rId34"/>
    <p:sldId id="1426" r:id="rId35"/>
    <p:sldId id="1453" r:id="rId36"/>
    <p:sldId id="1416" r:id="rId37"/>
    <p:sldId id="1417" r:id="rId38"/>
    <p:sldId id="1366" r:id="rId39"/>
    <p:sldId id="1446" r:id="rId40"/>
    <p:sldId id="1447" r:id="rId41"/>
    <p:sldId id="1450" r:id="rId42"/>
    <p:sldId id="1451" r:id="rId43"/>
    <p:sldId id="1452" r:id="rId44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8687"/>
    <a:srgbClr val="00CAC5"/>
    <a:srgbClr val="DDDDDD"/>
    <a:srgbClr val="B2B2B2"/>
    <a:srgbClr val="FFFFFF"/>
    <a:srgbClr val="808080"/>
    <a:srgbClr val="5F5F5F"/>
    <a:srgbClr val="000000"/>
    <a:srgbClr val="C0C0C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40" autoAdjust="0"/>
    <p:restoredTop sz="95083" autoAdjust="0"/>
  </p:normalViewPr>
  <p:slideViewPr>
    <p:cSldViewPr snapToObjects="1">
      <p:cViewPr varScale="1">
        <p:scale>
          <a:sx n="83" d="100"/>
          <a:sy n="83" d="100"/>
        </p:scale>
        <p:origin x="204" y="24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etkowski" userId="49a26b4d3858674b" providerId="LiveId" clId="{4E757146-6B44-4191-A826-4989D0651544}"/>
    <pc:docChg chg="undo custSel addSld delSld modSld sldOrd">
      <pc:chgData name="Fabian Retkowski" userId="49a26b4d3858674b" providerId="LiveId" clId="{4E757146-6B44-4191-A826-4989D0651544}" dt="2018-03-18T19:30:25.619" v="739" actId="692"/>
      <pc:docMkLst>
        <pc:docMk/>
      </pc:docMkLst>
      <pc:sldChg chg="addSp delSp modSp">
        <pc:chgData name="Fabian Retkowski" userId="49a26b4d3858674b" providerId="LiveId" clId="{4E757146-6B44-4191-A826-4989D0651544}" dt="2018-03-18T19:30:25.619" v="739" actId="692"/>
        <pc:sldMkLst>
          <pc:docMk/>
          <pc:sldMk cId="2813544966" sldId="1401"/>
        </pc:sldMkLst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4" creationId="{9D5669E5-8B4F-4C55-87BD-35A5F12C7C48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5" creationId="{C40071B9-DEFE-4F41-9F08-8C4FD997E56B}"/>
          </ac:spMkLst>
        </pc:spChg>
        <pc:spChg chg="add del mod">
          <ac:chgData name="Fabian Retkowski" userId="49a26b4d3858674b" providerId="LiveId" clId="{4E757146-6B44-4191-A826-4989D0651544}" dt="2018-03-18T19:01:39.898" v="32" actId="478"/>
          <ac:spMkLst>
            <pc:docMk/>
            <pc:sldMk cId="2813544966" sldId="1401"/>
            <ac:spMk id="6" creationId="{047EC7C8-2B38-4702-9CC9-B7B1CD10A942}"/>
          </ac:spMkLst>
        </pc:spChg>
        <pc:spChg chg="mod">
          <ac:chgData name="Fabian Retkowski" userId="49a26b4d3858674b" providerId="LiveId" clId="{4E757146-6B44-4191-A826-4989D0651544}" dt="2018-03-18T18:55:54.948" v="3" actId="20577"/>
          <ac:spMkLst>
            <pc:docMk/>
            <pc:sldMk cId="2813544966" sldId="1401"/>
            <ac:spMk id="7" creationId="{2B70D4C0-9EAE-4B16-BA03-020FE8EFE9E5}"/>
          </ac:spMkLst>
        </pc:spChg>
        <pc:spChg chg="add mod">
          <ac:chgData name="Fabian Retkowski" userId="49a26b4d3858674b" providerId="LiveId" clId="{4E757146-6B44-4191-A826-4989D0651544}" dt="2018-03-18T19:30:25.619" v="739" actId="692"/>
          <ac:spMkLst>
            <pc:docMk/>
            <pc:sldMk cId="2813544966" sldId="1401"/>
            <ac:spMk id="8" creationId="{60369BD2-AAFC-4C88-8B01-587E7AF70BAA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29" creationId="{C36FB289-0D49-462B-BFD7-D843EF10CCA1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1:37.453" v="31" actId="478"/>
          <ac:spMkLst>
            <pc:docMk/>
            <pc:sldMk cId="2813544966" sldId="1401"/>
            <ac:spMk id="32" creationId="{2D69E712-FAC9-44EB-9F53-D5256F3F37F7}"/>
          </ac:spMkLst>
        </pc:spChg>
        <pc:picChg chg="add del mod">
          <ac:chgData name="Fabian Retkowski" userId="49a26b4d3858674b" providerId="LiveId" clId="{4E757146-6B44-4191-A826-4989D0651544}" dt="2018-03-18T19:00:29.972" v="25" actId="1076"/>
          <ac:picMkLst>
            <pc:docMk/>
            <pc:sldMk cId="2813544966" sldId="1401"/>
            <ac:picMk id="3" creationId="{502777FD-8F9C-41A2-83F5-F4C8825B491F}"/>
          </ac:picMkLst>
        </pc:picChg>
        <pc:picChg chg="add mod modCrop">
          <ac:chgData name="Fabian Retkowski" userId="49a26b4d3858674b" providerId="LiveId" clId="{4E757146-6B44-4191-A826-4989D0651544}" dt="2018-03-18T19:28:18.109" v="712" actId="1076"/>
          <ac:picMkLst>
            <pc:docMk/>
            <pc:sldMk cId="2813544966" sldId="1401"/>
            <ac:picMk id="16" creationId="{014767F8-B059-4054-AC3B-FC020A1EB5C2}"/>
          </ac:picMkLst>
        </pc:picChg>
      </pc:sldChg>
      <pc:sldChg chg="addSp delSp modSp">
        <pc:chgData name="Fabian Retkowski" userId="49a26b4d3858674b" providerId="LiveId" clId="{4E757146-6B44-4191-A826-4989D0651544}" dt="2018-03-18T19:02:54.483" v="54" actId="478"/>
        <pc:sldMkLst>
          <pc:docMk/>
          <pc:sldMk cId="14909068" sldId="1404"/>
        </pc:sldMkLst>
        <pc:spChg chg="add del mod">
          <ac:chgData name="Fabian Retkowski" userId="49a26b4d3858674b" providerId="LiveId" clId="{4E757146-6B44-4191-A826-4989D0651544}" dt="2018-03-18T19:02:54.483" v="54" actId="478"/>
          <ac:spMkLst>
            <pc:docMk/>
            <pc:sldMk cId="14909068" sldId="1404"/>
            <ac:spMk id="3" creationId="{8C8FD1FC-8881-48AF-9E2C-9217F252B5F6}"/>
          </ac:spMkLst>
        </pc:spChg>
        <pc:spChg chg="mod">
          <ac:chgData name="Fabian Retkowski" userId="49a26b4d3858674b" providerId="LiveId" clId="{4E757146-6B44-4191-A826-4989D0651544}" dt="2018-03-18T18:56:11.176" v="4" actId="20577"/>
          <ac:spMkLst>
            <pc:docMk/>
            <pc:sldMk cId="14909068" sldId="1404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8:58:53.017" v="10" actId="1076"/>
          <ac:spMkLst>
            <pc:docMk/>
            <pc:sldMk cId="14909068" sldId="1404"/>
            <ac:spMk id="25" creationId="{4ED11819-7D94-4DD0-98CC-DBE4D41FEC99}"/>
          </ac:spMkLst>
        </pc:spChg>
        <pc:spChg chg="del">
          <ac:chgData name="Fabian Retkowski" userId="49a26b4d3858674b" providerId="LiveId" clId="{4E757146-6B44-4191-A826-4989D0651544}" dt="2018-03-18T19:02:53.015" v="53" actId="478"/>
          <ac:spMkLst>
            <pc:docMk/>
            <pc:sldMk cId="14909068" sldId="1404"/>
            <ac:spMk id="32" creationId="{2D69E712-FAC9-44EB-9F53-D5256F3F37F7}"/>
          </ac:spMkLst>
        </pc:spChg>
        <pc:spChg chg="mod">
          <ac:chgData name="Fabian Retkowski" userId="49a26b4d3858674b" providerId="LiveId" clId="{4E757146-6B44-4191-A826-4989D0651544}" dt="2018-03-18T18:59:06.654" v="13" actId="1076"/>
          <ac:spMkLst>
            <pc:docMk/>
            <pc:sldMk cId="14909068" sldId="1404"/>
            <ac:spMk id="37" creationId="{089E0ED9-FDFB-4A71-A2FA-D9C84C0C1AAB}"/>
          </ac:spMkLst>
        </pc:s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8" creationId="{D65F6CAF-BF30-41B4-860C-BD70FF9CD2A4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26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30" creationId="{00961C7C-79E2-4175-85FC-CF94106B5370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34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38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41" creationId="{00961C7C-79E2-4175-85FC-CF94106B5370}"/>
          </ac:grpSpMkLst>
        </pc:grpChg>
        <pc:picChg chg="del mod">
          <ac:chgData name="Fabian Retkowski" userId="49a26b4d3858674b" providerId="LiveId" clId="{4E757146-6B44-4191-A826-4989D0651544}" dt="2018-03-18T18:58:56.241" v="11" actId="478"/>
          <ac:picMkLst>
            <pc:docMk/>
            <pc:sldMk cId="14909068" sldId="1404"/>
            <ac:picMk id="23" creationId="{83F849B1-258C-41A2-BE51-3138C6A854FF}"/>
          </ac:picMkLst>
        </pc:picChg>
        <pc:picChg chg="del mod">
          <ac:chgData name="Fabian Retkowski" userId="49a26b4d3858674b" providerId="LiveId" clId="{4E757146-6B44-4191-A826-4989D0651544}" dt="2018-03-18T19:02:41.179" v="49" actId="478"/>
          <ac:picMkLst>
            <pc:docMk/>
            <pc:sldMk cId="14909068" sldId="1404"/>
            <ac:picMk id="24" creationId="{7FCAFB31-803C-4FD6-9D20-15C700C94858}"/>
          </ac:picMkLst>
        </pc:picChg>
        <pc:picChg chg="mod">
          <ac:chgData name="Fabian Retkowski" userId="49a26b4d3858674b" providerId="LiveId" clId="{4E757146-6B44-4191-A826-4989D0651544}" dt="2018-03-18T19:02:48.268" v="52" actId="1076"/>
          <ac:picMkLst>
            <pc:docMk/>
            <pc:sldMk cId="14909068" sldId="1404"/>
            <ac:picMk id="44" creationId="{244EF0D4-B033-4FEA-8D24-1C4D1E64AEC7}"/>
          </ac:picMkLst>
        </pc:picChg>
        <pc:picChg chg="add mod">
          <ac:chgData name="Fabian Retkowski" userId="49a26b4d3858674b" providerId="LiveId" clId="{4E757146-6B44-4191-A826-4989D0651544}" dt="2018-03-18T18:59:38.130" v="20" actId="1076"/>
          <ac:picMkLst>
            <pc:docMk/>
            <pc:sldMk cId="14909068" sldId="1404"/>
            <ac:picMk id="45" creationId="{52C6561D-36AE-43CD-8908-08E8D745F96D}"/>
          </ac:picMkLst>
        </pc:picChg>
      </pc:sldChg>
      <pc:sldChg chg="addSp delSp modSp ord">
        <pc:chgData name="Fabian Retkowski" userId="49a26b4d3858674b" providerId="LiveId" clId="{4E757146-6B44-4191-A826-4989D0651544}" dt="2018-03-18T19:26:59.906" v="710" actId="1076"/>
        <pc:sldMkLst>
          <pc:docMk/>
          <pc:sldMk cId="4227413170" sldId="1405"/>
        </pc:sldMkLst>
        <pc:spChg chg="mod">
          <ac:chgData name="Fabian Retkowski" userId="49a26b4d3858674b" providerId="LiveId" clId="{4E757146-6B44-4191-A826-4989D0651544}" dt="2018-03-18T19:18:43.273" v="571" actId="20577"/>
          <ac:spMkLst>
            <pc:docMk/>
            <pc:sldMk cId="4227413170" sldId="1405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22:29.438" v="636" actId="20577"/>
          <ac:spMkLst>
            <pc:docMk/>
            <pc:sldMk cId="4227413170" sldId="1405"/>
            <ac:spMk id="32" creationId="{2D69E712-FAC9-44EB-9F53-D5256F3F37F7}"/>
          </ac:spMkLst>
        </pc:spChg>
        <pc:spChg chg="add mod">
          <ac:chgData name="Fabian Retkowski" userId="49a26b4d3858674b" providerId="LiveId" clId="{4E757146-6B44-4191-A826-4989D0651544}" dt="2018-03-18T19:25:54.372" v="685" actId="1076"/>
          <ac:spMkLst>
            <pc:docMk/>
            <pc:sldMk cId="4227413170" sldId="1405"/>
            <ac:spMk id="36" creationId="{7F232106-EBB0-4515-8481-AC77FC1B5232}"/>
          </ac:spMkLst>
        </pc:spChg>
        <pc:spChg chg="add mod">
          <ac:chgData name="Fabian Retkowski" userId="49a26b4d3858674b" providerId="LiveId" clId="{4E757146-6B44-4191-A826-4989D0651544}" dt="2018-03-18T19:26:44.497" v="705" actId="1076"/>
          <ac:spMkLst>
            <pc:docMk/>
            <pc:sldMk cId="4227413170" sldId="1405"/>
            <ac:spMk id="64" creationId="{49750BB6-9A4C-4D93-83F6-9C773956EC3E}"/>
          </ac:spMkLst>
        </pc:spChg>
        <pc:spChg chg="add mod">
          <ac:chgData name="Fabian Retkowski" userId="49a26b4d3858674b" providerId="LiveId" clId="{4E757146-6B44-4191-A826-4989D0651544}" dt="2018-03-18T19:26:59.906" v="710" actId="1076"/>
          <ac:spMkLst>
            <pc:docMk/>
            <pc:sldMk cId="4227413170" sldId="1405"/>
            <ac:spMk id="65" creationId="{B2E65EE7-4AA6-47C5-B351-8418D6523367}"/>
          </ac:spMkLst>
        </pc:spChg>
        <pc:grpChg chg="del">
          <ac:chgData name="Fabian Retkowski" userId="49a26b4d3858674b" providerId="LiveId" clId="{4E757146-6B44-4191-A826-4989D0651544}" dt="2018-03-18T19:08:15.714" v="250" actId="478"/>
          <ac:grpSpMkLst>
            <pc:docMk/>
            <pc:sldMk cId="4227413170" sldId="1405"/>
            <ac:grpSpMk id="19" creationId="{052C499B-D6DC-44DA-ABC8-A17361B2EAE4}"/>
          </ac:grpSpMkLst>
        </pc:grpChg>
        <pc:grpChg chg="del">
          <ac:chgData name="Fabian Retkowski" userId="49a26b4d3858674b" providerId="LiveId" clId="{4E757146-6B44-4191-A826-4989D0651544}" dt="2018-03-18T19:08:19.317" v="252" actId="478"/>
          <ac:grpSpMkLst>
            <pc:docMk/>
            <pc:sldMk cId="4227413170" sldId="1405"/>
            <ac:grpSpMk id="26" creationId="{CA037F88-3F3D-44BC-AE85-53905A1C9F2E}"/>
          </ac:grpSpMkLst>
        </pc:grpChg>
        <pc:grpChg chg="del">
          <ac:chgData name="Fabian Retkowski" userId="49a26b4d3858674b" providerId="LiveId" clId="{4E757146-6B44-4191-A826-4989D0651544}" dt="2018-03-18T19:08:17.674" v="251" actId="478"/>
          <ac:grpSpMkLst>
            <pc:docMk/>
            <pc:sldMk cId="4227413170" sldId="1405"/>
            <ac:grpSpMk id="52" creationId="{751C4489-A28F-4846-B495-4BC70D2FBF6A}"/>
          </ac:grpSpMkLst>
        </pc:grp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08:21.132" v="253" actId="478"/>
          <ac:picMkLst>
            <pc:docMk/>
            <pc:sldMk cId="4227413170" sldId="1405"/>
            <ac:picMk id="4" creationId="{D4893D06-99AE-49C6-B987-AEC2E55CCF67}"/>
          </ac:picMkLst>
        </pc:picChg>
        <pc:picChg chg="del">
          <ac:chgData name="Fabian Retkowski" userId="49a26b4d3858674b" providerId="LiveId" clId="{4E757146-6B44-4191-A826-4989D0651544}" dt="2018-03-18T19:06:24.347" v="166" actId="478"/>
          <ac:picMkLst>
            <pc:docMk/>
            <pc:sldMk cId="4227413170" sldId="1405"/>
            <ac:picMk id="5" creationId="{E50FC851-CA33-414A-92B1-EC19AC1109BC}"/>
          </ac:picMkLst>
        </pc:picChg>
        <pc:picChg chg="mod">
          <ac:chgData name="Fabian Retkowski" userId="49a26b4d3858674b" providerId="LiveId" clId="{4E757146-6B44-4191-A826-4989D0651544}" dt="2018-03-18T19:11:44.024" v="412" actId="1076"/>
          <ac:picMkLst>
            <pc:docMk/>
            <pc:sldMk cId="4227413170" sldId="1405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38.137" v="410" actId="478"/>
          <ac:picMkLst>
            <pc:docMk/>
            <pc:sldMk cId="4227413170" sldId="1405"/>
            <ac:picMk id="18" creationId="{7407E6BB-23F5-47DC-BDAC-C59555B5979B}"/>
          </ac:picMkLst>
        </pc:picChg>
        <pc:picChg chg="del mod">
          <ac:chgData name="Fabian Retkowski" userId="49a26b4d3858674b" providerId="LiveId" clId="{4E757146-6B44-4191-A826-4989D0651544}" dt="2018-03-18T19:06:07.961" v="159" actId="478"/>
          <ac:picMkLst>
            <pc:docMk/>
            <pc:sldMk cId="4227413170" sldId="1405"/>
            <ac:picMk id="24" creationId="{45B95ACF-9121-48F3-BECE-532E2973BF43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06:06.315" v="158" actId="478"/>
          <ac:picMkLst>
            <pc:docMk/>
            <pc:sldMk cId="4227413170" sldId="1405"/>
            <ac:picMk id="30" creationId="{EEF2C795-84CD-437A-AA1D-503E293B1073}"/>
          </ac:picMkLst>
        </pc:picChg>
        <pc:picChg chg="del">
          <ac:chgData name="Fabian Retkowski" userId="49a26b4d3858674b" providerId="LiveId" clId="{4E757146-6B44-4191-A826-4989D0651544}" dt="2018-03-18T19:07:40.364" v="218" actId="478"/>
          <ac:picMkLst>
            <pc:docMk/>
            <pc:sldMk cId="4227413170" sldId="1405"/>
            <ac:picMk id="31" creationId="{47914909-D617-486A-9F0D-9B76F8C06101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3" creationId="{B28C96B7-58CE-4A58-950A-53403D644379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4" creationId="{E21D0704-EC5E-43C9-ABDF-94A0B0DA1156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5" creationId="{BBDBFDC9-87EA-4901-B178-72E81419EB21}"/>
          </ac:picMkLst>
        </pc:picChg>
        <pc:picChg chg="add mod">
          <ac:chgData name="Fabian Retkowski" userId="49a26b4d3858674b" providerId="LiveId" clId="{4E757146-6B44-4191-A826-4989D0651544}" dt="2018-03-18T19:09:50.161" v="373" actId="1076"/>
          <ac:picMkLst>
            <pc:docMk/>
            <pc:sldMk cId="4227413170" sldId="1405"/>
            <ac:picMk id="37" creationId="{E70ABC2A-21C1-4521-86F4-F07D9138A2C2}"/>
          </ac:picMkLst>
        </pc:pic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8" creationId="{746480AE-6F37-4657-9973-944CB602FEAC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39" creationId="{59E4F470-3BF2-4242-B051-3B3C86B58466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40" creationId="{45055739-312E-41CD-B4DC-33665041C9F9}"/>
          </ac:picMkLst>
        </pc:picChg>
        <pc:picChg chg="add mod">
          <ac:chgData name="Fabian Retkowski" userId="49a26b4d3858674b" providerId="LiveId" clId="{4E757146-6B44-4191-A826-4989D0651544}" dt="2018-03-18T19:23:28.959" v="642" actId="1076"/>
          <ac:picMkLst>
            <pc:docMk/>
            <pc:sldMk cId="4227413170" sldId="1405"/>
            <ac:picMk id="2050" creationId="{B91A4766-2B04-45CE-8659-C0F68914C54D}"/>
          </ac:picMkLst>
        </pc:picChg>
        <pc:cxnChg chg="add del mod">
          <ac:chgData name="Fabian Retkowski" userId="49a26b4d3858674b" providerId="LiveId" clId="{4E757146-6B44-4191-A826-4989D0651544}" dt="2018-03-18T19:25:27.313" v="676" actId="478"/>
          <ac:cxnSpMkLst>
            <pc:docMk/>
            <pc:sldMk cId="4227413170" sldId="1405"/>
            <ac:cxnSpMk id="6" creationId="{923D8444-000F-4028-A124-94EBB97B8E45}"/>
          </ac:cxnSpMkLst>
        </pc:cxnChg>
        <pc:cxnChg chg="add mod">
          <ac:chgData name="Fabian Retkowski" userId="49a26b4d3858674b" providerId="LiveId" clId="{4E757146-6B44-4191-A826-4989D0651544}" dt="2018-03-18T19:24:57.602" v="667" actId="14100"/>
          <ac:cxnSpMkLst>
            <pc:docMk/>
            <pc:sldMk cId="4227413170" sldId="1405"/>
            <ac:cxnSpMk id="41" creationId="{277B4606-4EC0-4497-AF32-43C769E6500B}"/>
          </ac:cxnSpMkLst>
        </pc:cxnChg>
        <pc:cxnChg chg="add mod">
          <ac:chgData name="Fabian Retkowski" userId="49a26b4d3858674b" providerId="LiveId" clId="{4E757146-6B44-4191-A826-4989D0651544}" dt="2018-03-18T19:24:34.023" v="656" actId="17032"/>
          <ac:cxnSpMkLst>
            <pc:docMk/>
            <pc:sldMk cId="4227413170" sldId="1405"/>
            <ac:cxnSpMk id="43" creationId="{CB8AA67F-0E40-46A7-BDE3-38A313BF9775}"/>
          </ac:cxnSpMkLst>
        </pc:cxnChg>
        <pc:cxnChg chg="add mod">
          <ac:chgData name="Fabian Retkowski" userId="49a26b4d3858674b" providerId="LiveId" clId="{4E757146-6B44-4191-A826-4989D0651544}" dt="2018-03-18T19:25:19.711" v="675" actId="1038"/>
          <ac:cxnSpMkLst>
            <pc:docMk/>
            <pc:sldMk cId="4227413170" sldId="1405"/>
            <ac:cxnSpMk id="45" creationId="{5FDEB570-AB18-4AD5-8128-4B72C377FAEA}"/>
          </ac:cxnSpMkLst>
        </pc:cxnChg>
        <pc:cxnChg chg="add mod">
          <ac:chgData name="Fabian Retkowski" userId="49a26b4d3858674b" providerId="LiveId" clId="{4E757146-6B44-4191-A826-4989D0651544}" dt="2018-03-18T19:25:46.136" v="682" actId="14100"/>
          <ac:cxnSpMkLst>
            <pc:docMk/>
            <pc:sldMk cId="4227413170" sldId="1405"/>
            <ac:cxnSpMk id="51" creationId="{4F801B25-6352-471A-895B-24C41DA48EE1}"/>
          </ac:cxnSpMkLst>
        </pc:cxnChg>
        <pc:cxnChg chg="add mod">
          <ac:chgData name="Fabian Retkowski" userId="49a26b4d3858674b" providerId="LiveId" clId="{4E757146-6B44-4191-A826-4989D0651544}" dt="2018-03-18T19:25:33.615" v="680" actId="1076"/>
          <ac:cxnSpMkLst>
            <pc:docMk/>
            <pc:sldMk cId="4227413170" sldId="1405"/>
            <ac:cxnSpMk id="55" creationId="{663114D3-1011-4891-83D1-22CEA0BDF4B6}"/>
          </ac:cxnSpMkLst>
        </pc:cxnChg>
        <pc:cxnChg chg="add mod">
          <ac:chgData name="Fabian Retkowski" userId="49a26b4d3858674b" providerId="LiveId" clId="{4E757146-6B44-4191-A826-4989D0651544}" dt="2018-03-18T19:26:07.717" v="688" actId="14100"/>
          <ac:cxnSpMkLst>
            <pc:docMk/>
            <pc:sldMk cId="4227413170" sldId="1405"/>
            <ac:cxnSpMk id="56" creationId="{51C3534C-EFF4-4035-A4F1-7C807D1BA931}"/>
          </ac:cxnSpMkLst>
        </pc:cxnChg>
        <pc:cxnChg chg="add mod">
          <ac:chgData name="Fabian Retkowski" userId="49a26b4d3858674b" providerId="LiveId" clId="{4E757146-6B44-4191-A826-4989D0651544}" dt="2018-03-18T19:26:19.851" v="693" actId="1038"/>
          <ac:cxnSpMkLst>
            <pc:docMk/>
            <pc:sldMk cId="4227413170" sldId="1405"/>
            <ac:cxnSpMk id="62" creationId="{0E10A7BE-4FEC-4823-9223-15373A00824F}"/>
          </ac:cxnSpMkLst>
        </pc:cxnChg>
      </pc:sldChg>
      <pc:sldChg chg="addSp modSp">
        <pc:chgData name="Fabian Retkowski" userId="49a26b4d3858674b" providerId="LiveId" clId="{4E757146-6B44-4191-A826-4989D0651544}" dt="2018-03-18T19:22:06.911" v="625" actId="20577"/>
        <pc:sldMkLst>
          <pc:docMk/>
          <pc:sldMk cId="1847193473" sldId="1406"/>
        </pc:sldMkLst>
        <pc:spChg chg="mod">
          <ac:chgData name="Fabian Retkowski" userId="49a26b4d3858674b" providerId="LiveId" clId="{4E757146-6B44-4191-A826-4989D0651544}" dt="2018-03-18T19:22:06.911" v="625" actId="20577"/>
          <ac:spMkLst>
            <pc:docMk/>
            <pc:sldMk cId="1847193473" sldId="1406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22:02.018" v="623" actId="1076"/>
          <ac:picMkLst>
            <pc:docMk/>
            <pc:sldMk cId="1847193473" sldId="1406"/>
            <ac:picMk id="15" creationId="{F521D636-7F13-4E88-9AD7-34BFD01A40CA}"/>
          </ac:picMkLst>
        </pc:picChg>
      </pc:sldChg>
      <pc:sldChg chg="modSp">
        <pc:chgData name="Fabian Retkowski" userId="49a26b4d3858674b" providerId="LiveId" clId="{4E757146-6B44-4191-A826-4989D0651544}" dt="2018-03-18T18:55:09.744" v="0" actId="20577"/>
        <pc:sldMkLst>
          <pc:docMk/>
          <pc:sldMk cId="2238849518" sldId="1407"/>
        </pc:sldMkLst>
        <pc:spChg chg="mod">
          <ac:chgData name="Fabian Retkowski" userId="49a26b4d3858674b" providerId="LiveId" clId="{4E757146-6B44-4191-A826-4989D0651544}" dt="2018-03-18T18:55:09.744" v="0" actId="20577"/>
          <ac:spMkLst>
            <pc:docMk/>
            <pc:sldMk cId="2238849518" sldId="1407"/>
            <ac:spMk id="216" creationId="{00000000-0000-0000-0000-000000000000}"/>
          </ac:spMkLst>
        </pc:spChg>
      </pc:sldChg>
      <pc:sldChg chg="addSp delSp modSp add">
        <pc:chgData name="Fabian Retkowski" userId="49a26b4d3858674b" providerId="LiveId" clId="{4E757146-6B44-4191-A826-4989D0651544}" dt="2018-03-18T19:21:55.296" v="620" actId="478"/>
        <pc:sldMkLst>
          <pc:docMk/>
          <pc:sldMk cId="2797974771" sldId="1418"/>
        </pc:sldMkLst>
        <pc:spChg chg="add del mod">
          <ac:chgData name="Fabian Retkowski" userId="49a26b4d3858674b" providerId="LiveId" clId="{4E757146-6B44-4191-A826-4989D0651544}" dt="2018-03-18T19:02:15.563" v="41" actId="478"/>
          <ac:spMkLst>
            <pc:docMk/>
            <pc:sldMk cId="2797974771" sldId="1418"/>
            <ac:spMk id="6" creationId="{48155414-4C16-4CF0-B480-1EEF7D590B74}"/>
          </ac:spMkLst>
        </pc:spChg>
        <pc:spChg chg="del">
          <ac:chgData name="Fabian Retkowski" userId="49a26b4d3858674b" providerId="LiveId" clId="{4E757146-6B44-4191-A826-4989D0651544}" dt="2018-03-18T19:21:55.296" v="620" actId="478"/>
          <ac:spMkLst>
            <pc:docMk/>
            <pc:sldMk cId="2797974771" sldId="1418"/>
            <ac:spMk id="29" creationId="{C36FB289-0D49-462B-BFD7-D843EF10CCA1}"/>
          </ac:spMkLst>
        </pc:spChg>
        <pc:spChg chg="del">
          <ac:chgData name="Fabian Retkowski" userId="49a26b4d3858674b" providerId="LiveId" clId="{4E757146-6B44-4191-A826-4989D0651544}" dt="2018-03-18T19:21:52.931" v="619" actId="478"/>
          <ac:spMkLst>
            <pc:docMk/>
            <pc:sldMk cId="2797974771" sldId="1418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2:13.010" v="40" actId="478"/>
          <ac:spMkLst>
            <pc:docMk/>
            <pc:sldMk cId="2797974771" sldId="1418"/>
            <ac:spMk id="32" creationId="{2D69E712-FAC9-44EB-9F53-D5256F3F37F7}"/>
          </ac:spMkLst>
        </pc:spChg>
        <pc:picChg chg="del">
          <ac:chgData name="Fabian Retkowski" userId="49a26b4d3858674b" providerId="LiveId" clId="{4E757146-6B44-4191-A826-4989D0651544}" dt="2018-03-18T19:21:48.357" v="618" actId="478"/>
          <ac:picMkLst>
            <pc:docMk/>
            <pc:sldMk cId="2797974771" sldId="1418"/>
            <ac:picMk id="3" creationId="{502777FD-8F9C-41A2-83F5-F4C8825B491F}"/>
          </ac:picMkLst>
        </pc:picChg>
        <pc:picChg chg="add mod">
          <ac:chgData name="Fabian Retkowski" userId="49a26b4d3858674b" providerId="LiveId" clId="{4E757146-6B44-4191-A826-4989D0651544}" dt="2018-03-18T19:02:29.566" v="47" actId="1076"/>
          <ac:picMkLst>
            <pc:docMk/>
            <pc:sldMk cId="2797974771" sldId="1418"/>
            <ac:picMk id="16" creationId="{E5C981A6-AE42-45A9-B07D-A747D2EA8BFA}"/>
          </ac:picMkLst>
        </pc:picChg>
      </pc:sldChg>
      <pc:sldChg chg="add del">
        <pc:chgData name="Fabian Retkowski" userId="49a26b4d3858674b" providerId="LiveId" clId="{4E757146-6B44-4191-A826-4989D0651544}" dt="2018-03-18T19:01:30.103" v="29" actId="692"/>
        <pc:sldMkLst>
          <pc:docMk/>
          <pc:sldMk cId="4290560296" sldId="1418"/>
        </pc:sldMkLst>
      </pc:sldChg>
      <pc:sldChg chg="modSp add del">
        <pc:chgData name="Fabian Retkowski" userId="49a26b4d3858674b" providerId="LiveId" clId="{4E757146-6B44-4191-A826-4989D0651544}" dt="2018-03-18T19:10:21.923" v="379" actId="2696"/>
        <pc:sldMkLst>
          <pc:docMk/>
          <pc:sldMk cId="738102842" sldId="1419"/>
        </pc:sldMkLst>
        <pc:picChg chg="mod">
          <ac:chgData name="Fabian Retkowski" userId="49a26b4d3858674b" providerId="LiveId" clId="{4E757146-6B44-4191-A826-4989D0651544}" dt="2018-03-18T19:09:57.190" v="375" actId="1076"/>
          <ac:picMkLst>
            <pc:docMk/>
            <pc:sldMk cId="738102842" sldId="1419"/>
            <ac:picMk id="24" creationId="{45B95ACF-9121-48F3-BECE-532E2973BF43}"/>
          </ac:picMkLst>
        </pc:picChg>
      </pc:sldChg>
      <pc:sldChg chg="delSp modSp add">
        <pc:chgData name="Fabian Retkowski" userId="49a26b4d3858674b" providerId="LiveId" clId="{4E757146-6B44-4191-A826-4989D0651544}" dt="2018-03-18T19:21:16.317" v="613" actId="20577"/>
        <pc:sldMkLst>
          <pc:docMk/>
          <pc:sldMk cId="1457578782" sldId="1419"/>
        </pc:sldMkLst>
        <pc:spChg chg="mod">
          <ac:chgData name="Fabian Retkowski" userId="49a26b4d3858674b" providerId="LiveId" clId="{4E757146-6B44-4191-A826-4989D0651544}" dt="2018-03-18T19:21:16.317" v="613" actId="20577"/>
          <ac:spMkLst>
            <pc:docMk/>
            <pc:sldMk cId="1457578782" sldId="1419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12:14.367" v="456" actId="1076"/>
          <ac:spMkLst>
            <pc:docMk/>
            <pc:sldMk cId="1457578782" sldId="1419"/>
            <ac:spMk id="32" creationId="{2D69E712-FAC9-44EB-9F53-D5256F3F37F7}"/>
          </ac:spMkLst>
        </pc:spChg>
        <pc:spChg chg="del">
          <ac:chgData name="Fabian Retkowski" userId="49a26b4d3858674b" providerId="LiveId" clId="{4E757146-6B44-4191-A826-4989D0651544}" dt="2018-03-18T19:11:58.025" v="415" actId="478"/>
          <ac:spMkLst>
            <pc:docMk/>
            <pc:sldMk cId="1457578782" sldId="1419"/>
            <ac:spMk id="36" creationId="{7F232106-EBB0-4515-8481-AC77FC1B5232}"/>
          </ac:spMkLst>
        </pc:sp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3" creationId="{B28C96B7-58CE-4A58-950A-53403D644379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4" creationId="{E21D0704-EC5E-43C9-ABDF-94A0B0DA115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5" creationId="{BBDBFDC9-87EA-4901-B178-72E81419EB21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7" creationId="{E70ABC2A-21C1-4521-86F4-F07D9138A2C2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8" creationId="{746480AE-6F37-4657-9973-944CB602FEA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9" creationId="{59E4F470-3BF2-4242-B051-3B3C86B5846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40" creationId="{45055739-312E-41CD-B4DC-33665041C9F9}"/>
          </ac:picMkLst>
        </pc:picChg>
      </pc:sldChg>
      <pc:sldChg chg="addSp delSp modSp add ord">
        <pc:chgData name="Fabian Retkowski" userId="49a26b4d3858674b" providerId="LiveId" clId="{4E757146-6B44-4191-A826-4989D0651544}" dt="2018-03-18T19:21:23.814" v="617" actId="20577"/>
        <pc:sldMkLst>
          <pc:docMk/>
          <pc:sldMk cId="963212184" sldId="1420"/>
        </pc:sldMkLst>
        <pc:spChg chg="add del mod">
          <ac:chgData name="Fabian Retkowski" userId="49a26b4d3858674b" providerId="LiveId" clId="{4E757146-6B44-4191-A826-4989D0651544}" dt="2018-03-18T19:13:17.792" v="461" actId="478"/>
          <ac:spMkLst>
            <pc:docMk/>
            <pc:sldMk cId="963212184" sldId="1420"/>
            <ac:spMk id="3" creationId="{B46A67B3-988B-4A75-AF2B-5C674BB70F10}"/>
          </ac:spMkLst>
        </pc:spChg>
        <pc:spChg chg="add del">
          <ac:chgData name="Fabian Retkowski" userId="49a26b4d3858674b" providerId="LiveId" clId="{4E757146-6B44-4191-A826-4989D0651544}" dt="2018-03-18T19:13:19.017" v="463" actId="20577"/>
          <ac:spMkLst>
            <pc:docMk/>
            <pc:sldMk cId="963212184" sldId="1420"/>
            <ac:spMk id="4" creationId="{536B8CF1-E66D-4527-9B54-F3076E501DC4}"/>
          </ac:spMkLst>
        </pc:spChg>
        <pc:spChg chg="add del">
          <ac:chgData name="Fabian Retkowski" userId="49a26b4d3858674b" providerId="LiveId" clId="{4E757146-6B44-4191-A826-4989D0651544}" dt="2018-03-18T19:13:26.605" v="465" actId="478"/>
          <ac:spMkLst>
            <pc:docMk/>
            <pc:sldMk cId="963212184" sldId="1420"/>
            <ac:spMk id="5" creationId="{17615E4F-5BDF-49CA-8880-4246ECA8B03B}"/>
          </ac:spMkLst>
        </pc:spChg>
        <pc:spChg chg="add del">
          <ac:chgData name="Fabian Retkowski" userId="49a26b4d3858674b" providerId="LiveId" clId="{4E757146-6B44-4191-A826-4989D0651544}" dt="2018-03-18T19:14:05.466" v="467" actId="20577"/>
          <ac:spMkLst>
            <pc:docMk/>
            <pc:sldMk cId="963212184" sldId="1420"/>
            <ac:spMk id="6" creationId="{24DB3B5A-3268-4360-83A1-A14CC5F4AD8A}"/>
          </ac:spMkLst>
        </pc:spChg>
        <pc:spChg chg="mod">
          <ac:chgData name="Fabian Retkowski" userId="49a26b4d3858674b" providerId="LiveId" clId="{4E757146-6B44-4191-A826-4989D0651544}" dt="2018-03-18T19:21:23.814" v="617" actId="20577"/>
          <ac:spMkLst>
            <pc:docMk/>
            <pc:sldMk cId="963212184" sldId="1420"/>
            <ac:spMk id="7" creationId="{2B70D4C0-9EAE-4B16-BA03-020FE8EFE9E5}"/>
          </ac:spMkLst>
        </pc:spChg>
        <pc:spChg chg="del">
          <ac:chgData name="Fabian Retkowski" userId="49a26b4d3858674b" providerId="LiveId" clId="{4E757146-6B44-4191-A826-4989D0651544}" dt="2018-03-18T19:13:11.224" v="460" actId="478"/>
          <ac:spMkLst>
            <pc:docMk/>
            <pc:sldMk cId="963212184" sldId="1420"/>
            <ac:spMk id="32" creationId="{2D69E712-FAC9-44EB-9F53-D5256F3F37F7}"/>
          </ac:spMkLst>
        </pc:sp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8" creationId="{1A87314B-349B-47D1-AF62-A79B938D9AC8}"/>
          </ac:picMkLst>
        </pc:pic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10" creationId="{003A5606-31D8-436D-8BB5-88E298EE3753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1" creationId="{5C48183E-5396-4064-B17B-040503B74E91}"/>
          </ac:picMkLst>
        </pc:picChg>
        <pc:picChg chg="add del mod or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3" creationId="{F8AB2FB3-F386-408F-A807-2B3F52459072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4" creationId="{D1C0AAE2-BEA8-4E7B-BCEF-27E678CAD618}"/>
          </ac:picMkLst>
        </pc:picChg>
        <pc:picChg chg="add del mod">
          <ac:chgData name="Fabian Retkowski" userId="49a26b4d3858674b" providerId="LiveId" clId="{4E757146-6B44-4191-A826-4989D0651544}" dt="2018-03-18T19:19:41.370" v="603" actId="478"/>
          <ac:picMkLst>
            <pc:docMk/>
            <pc:sldMk cId="963212184" sldId="1420"/>
            <ac:picMk id="15" creationId="{E26A5F07-D2D0-429E-A8A8-C6B1EC2C74CF}"/>
          </ac:picMkLst>
        </pc:picChg>
        <pc:picChg chg="add del mod">
          <ac:chgData name="Fabian Retkowski" userId="49a26b4d3858674b" providerId="LiveId" clId="{4E757146-6B44-4191-A826-4989D0651544}" dt="2018-03-18T19:19:42.925" v="604" actId="478"/>
          <ac:picMkLst>
            <pc:docMk/>
            <pc:sldMk cId="963212184" sldId="1420"/>
            <ac:picMk id="16" creationId="{893117B4-C8E0-4588-918C-3DABE0AF199B}"/>
          </ac:picMkLst>
        </pc:picChg>
        <pc:picChg chg="add del mod ord">
          <ac:chgData name="Fabian Retkowski" userId="49a26b4d3858674b" providerId="LiveId" clId="{4E757146-6B44-4191-A826-4989D0651544}" dt="2018-03-18T19:19:44.590" v="605" actId="478"/>
          <ac:picMkLst>
            <pc:docMk/>
            <pc:sldMk cId="963212184" sldId="1420"/>
            <ac:picMk id="18" creationId="{27D12416-4C99-41BD-AB76-D4FBB288409C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1" creationId="{86EC6296-D0C7-477E-A0AD-C0449ADAFBEF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2" creationId="{DB65133E-FC9A-484C-80F2-436FC642192E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3" creationId="{92883279-D53E-475F-A25D-6E468265B2AC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4" creationId="{6FAB28A9-26E0-48D6-A9F2-FFC0EDA9E14E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6" creationId="{449B0E07-136F-4EB3-BF67-B743D47B3D01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7" creationId="{080D72DD-258A-4851-9C2F-61FAB0E94CA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8" creationId="{65965B86-3C2A-468A-A6F1-1F5E0353DB3E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9" creationId="{68B93033-A761-4C96-A14D-79A9463FE24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30" creationId="{65ADA300-9DE8-4203-BA17-50FAB0B04E46}"/>
          </ac:picMkLst>
        </pc:picChg>
      </pc:sldChg>
      <pc:sldChg chg="addSp delSp modSp add">
        <pc:chgData name="Fabian Retkowski" userId="49a26b4d3858674b" providerId="LiveId" clId="{4E757146-6B44-4191-A826-4989D0651544}" dt="2018-03-18T19:21:19.575" v="615" actId="20577"/>
        <pc:sldMkLst>
          <pc:docMk/>
          <pc:sldMk cId="1129136662" sldId="1421"/>
        </pc:sldMkLst>
        <pc:spChg chg="mod">
          <ac:chgData name="Fabian Retkowski" userId="49a26b4d3858674b" providerId="LiveId" clId="{4E757146-6B44-4191-A826-4989D0651544}" dt="2018-03-18T19:21:19.575" v="615" actId="20577"/>
          <ac:spMkLst>
            <pc:docMk/>
            <pc:sldMk cId="1129136662" sldId="1421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0" creationId="{3A6CFB3A-668E-4B9B-A76F-CE87B198169D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1" creationId="{DA1C6EF7-87BE-4EEA-8AA1-86EDB7AE4E48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3" creationId="{45EED988-66F7-4A11-A7FE-5B04E340C76F}"/>
          </ac:picMkLst>
        </pc:picChg>
        <pc:picChg chg="del">
          <ac:chgData name="Fabian Retkowski" userId="49a26b4d3858674b" providerId="LiveId" clId="{4E757146-6B44-4191-A826-4989D0651544}" dt="2018-03-18T19:19:17.076" v="596" actId="478"/>
          <ac:picMkLst>
            <pc:docMk/>
            <pc:sldMk cId="1129136662" sldId="1421"/>
            <ac:picMk id="15" creationId="{E26A5F07-D2D0-429E-A8A8-C6B1EC2C74CF}"/>
          </ac:picMkLst>
        </pc:picChg>
        <pc:picChg chg="del">
          <ac:chgData name="Fabian Retkowski" userId="49a26b4d3858674b" providerId="LiveId" clId="{4E757146-6B44-4191-A826-4989D0651544}" dt="2018-03-18T19:19:18.309" v="597" actId="478"/>
          <ac:picMkLst>
            <pc:docMk/>
            <pc:sldMk cId="1129136662" sldId="1421"/>
            <ac:picMk id="16" creationId="{893117B4-C8E0-4588-918C-3DABE0AF199B}"/>
          </ac:picMkLst>
        </pc:picChg>
        <pc:picChg chg="del">
          <ac:chgData name="Fabian Retkowski" userId="49a26b4d3858674b" providerId="LiveId" clId="{4E757146-6B44-4191-A826-4989D0651544}" dt="2018-03-18T19:19:19.959" v="598" actId="478"/>
          <ac:picMkLst>
            <pc:docMk/>
            <pc:sldMk cId="1129136662" sldId="1421"/>
            <ac:picMk id="18" creationId="{27D12416-4C99-41BD-AB76-D4FBB288409C}"/>
          </ac:picMkLst>
        </pc:picChg>
      </pc:sldChg>
    </pc:docChg>
  </pc:docChgLst>
  <pc:docChgLst>
    <pc:chgData name="Guest User" providerId="Windows Live" clId="Web-{426CF387-E568-4A28-8EF0-F5EBD98ACC04}"/>
    <pc:docChg chg="modSld">
      <pc:chgData name="Guest User" userId="" providerId="Windows Live" clId="Web-{426CF387-E568-4A28-8EF0-F5EBD98ACC04}" dt="2018-03-19T11:30:36.310" v="14"/>
      <pc:docMkLst>
        <pc:docMk/>
      </pc:docMkLst>
      <pc:sldChg chg="addSp delSp modSp">
        <pc:chgData name="Guest User" userId="" providerId="Windows Live" clId="Web-{426CF387-E568-4A28-8EF0-F5EBD98ACC04}" dt="2018-03-19T11:30:36.310" v="14"/>
        <pc:sldMkLst>
          <pc:docMk/>
          <pc:sldMk cId="1418344479" sldId="1409"/>
        </pc:sldMkLst>
        <pc:spChg chg="mod">
          <ac:chgData name="Guest User" userId="" providerId="Windows Live" clId="Web-{426CF387-E568-4A28-8EF0-F5EBD98ACC04}" dt="2018-03-19T11:30:05.700" v="8"/>
          <ac:spMkLst>
            <pc:docMk/>
            <pc:sldMk cId="1418344479" sldId="1409"/>
            <ac:spMk id="3" creationId="{FB7E3CC0-87AC-4AA0-A8B7-49B52CD3B4C8}"/>
          </ac:spMkLst>
        </pc:spChg>
        <pc:grpChg chg="del">
          <ac:chgData name="Guest User" userId="" providerId="Windows Live" clId="Web-{426CF387-E568-4A28-8EF0-F5EBD98ACC04}" dt="2018-03-19T11:30:08.107" v="10"/>
          <ac:grpSpMkLst>
            <pc:docMk/>
            <pc:sldMk cId="1418344479" sldId="1409"/>
            <ac:grpSpMk id="64" creationId="{01F6ABDB-B424-4881-BEDC-FAEB42F013AB}"/>
          </ac:grpSpMkLst>
        </pc:grpChg>
        <pc:picChg chg="add del mod">
          <ac:chgData name="Guest User" userId="" providerId="Windows Live" clId="Web-{426CF387-E568-4A28-8EF0-F5EBD98ACC04}" dt="2018-03-19T11:29:54.997" v="5"/>
          <ac:picMkLst>
            <pc:docMk/>
            <pc:sldMk cId="1418344479" sldId="1409"/>
            <ac:picMk id="4" creationId="{44A7EF01-E17B-4A2B-B65C-FF30BCBD645D}"/>
          </ac:picMkLst>
        </pc:picChg>
        <pc:picChg chg="add del mod">
          <ac:chgData name="Guest User" userId="" providerId="Windows Live" clId="Web-{426CF387-E568-4A28-8EF0-F5EBD98ACC04}" dt="2018-03-19T11:29:47.341" v="2"/>
          <ac:picMkLst>
            <pc:docMk/>
            <pc:sldMk cId="1418344479" sldId="1409"/>
            <ac:picMk id="6" creationId="{6D2DE73B-5C45-4CA6-B6F9-F7B464B8977B}"/>
          </ac:picMkLst>
        </pc:picChg>
        <pc:picChg chg="add del mod">
          <ac:chgData name="Guest User" userId="" providerId="Windows Live" clId="Web-{426CF387-E568-4A28-8EF0-F5EBD98ACC04}" dt="2018-03-19T11:30:36.310" v="14"/>
          <ac:picMkLst>
            <pc:docMk/>
            <pc:sldMk cId="1418344479" sldId="1409"/>
            <ac:picMk id="8" creationId="{56FCB689-2F4E-4B5C-BD54-F2049E9C7959}"/>
          </ac:picMkLst>
        </pc:picChg>
        <pc:cxnChg chg="mod">
          <ac:chgData name="Guest User" userId="" providerId="Windows Live" clId="Web-{426CF387-E568-4A28-8EF0-F5EBD98ACC04}" dt="2018-03-19T11:30:08.107" v="10"/>
          <ac:cxnSpMkLst>
            <pc:docMk/>
            <pc:sldMk cId="1418344479" sldId="1409"/>
            <ac:cxnSpMk id="60" creationId="{1EE4F798-2512-4A00-9084-9ADA25F418D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994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712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Shape 10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3707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964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Shape 10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100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402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Shape 10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4159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932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027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272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Shape 10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644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2657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30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1799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7751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2822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Shape 8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012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840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Shape 9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550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and Content">
  <p:cSld name="2_Title Sub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5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536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6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7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22.03.2018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2" name="Shape 892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KITTI +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4" name="Shape 894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5" name="Shape 89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6" name="Shape 896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897" name="Shape 897"/>
          <p:cNvSpPr txBox="1"/>
          <p:nvPr/>
        </p:nvSpPr>
        <p:spPr>
          <a:xfrm>
            <a:off x="2547247" y="4045225"/>
            <a:ext cx="61464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Compared to the Model trained only on KITTI</a:t>
            </a:r>
            <a:endParaRPr dirty="0"/>
          </a:p>
        </p:txBody>
      </p:sp>
      <p:sp>
        <p:nvSpPr>
          <p:cNvPr id="898" name="Shape 898"/>
          <p:cNvSpPr txBox="1"/>
          <p:nvPr/>
        </p:nvSpPr>
        <p:spPr>
          <a:xfrm>
            <a:off x="32346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KITTI instance			</a:t>
            </a:r>
            <a:endParaRPr/>
          </a:p>
        </p:txBody>
      </p:sp>
      <p:pic>
        <p:nvPicPr>
          <p:cNvPr id="899" name="Shape 899"/>
          <p:cNvPicPr preferRelativeResize="0"/>
          <p:nvPr/>
        </p:nvPicPr>
        <p:blipFill rotWithShape="1">
          <a:blip r:embed="rId3">
            <a:alphaModFix/>
          </a:blip>
          <a:srcRect l="10012" t="31462" r="8786" b="29715"/>
          <a:stretch/>
        </p:blipFill>
        <p:spPr>
          <a:xfrm>
            <a:off x="441297" y="1956100"/>
            <a:ext cx="7738690" cy="20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Shape 900"/>
          <p:cNvPicPr preferRelativeResize="0"/>
          <p:nvPr/>
        </p:nvPicPr>
        <p:blipFill rotWithShape="1">
          <a:blip r:embed="rId4">
            <a:alphaModFix/>
          </a:blip>
          <a:srcRect l="9010" t="24306" r="13840" b="22875"/>
          <a:stretch/>
        </p:blipFill>
        <p:spPr>
          <a:xfrm>
            <a:off x="8384084" y="2002886"/>
            <a:ext cx="3350398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 rotWithShape="1">
          <a:blip r:embed="rId5">
            <a:alphaModFix/>
          </a:blip>
          <a:srcRect l="10423" t="30919" r="9332" b="29362"/>
          <a:stretch/>
        </p:blipFill>
        <p:spPr>
          <a:xfrm>
            <a:off x="441297" y="4423475"/>
            <a:ext cx="7613400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Shape 902"/>
          <p:cNvPicPr preferRelativeResize="0"/>
          <p:nvPr/>
        </p:nvPicPr>
        <p:blipFill rotWithShape="1">
          <a:blip r:embed="rId6">
            <a:alphaModFix/>
          </a:blip>
          <a:srcRect l="9547" t="21815" r="13517" b="21815"/>
          <a:stretch/>
        </p:blipFill>
        <p:spPr>
          <a:xfrm>
            <a:off x="8398230" y="4329100"/>
            <a:ext cx="3350398" cy="2259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40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dirty="0"/>
              <a:t>2. </a:t>
            </a:r>
            <a:r>
              <a:rPr lang="en-US" dirty="0" err="1"/>
              <a:t>DeepTLR+Conv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626C01-22C0-408A-8BF6-4C3627E8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909" name="Shape 909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1" name="Shape 911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912" name="Shape 912"/>
          <p:cNvGraphicFramePr/>
          <p:nvPr/>
        </p:nvGraphicFramePr>
        <p:xfrm>
          <a:off x="1271464" y="2135361"/>
          <a:ext cx="9847350" cy="3573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7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Trained on KITTI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Trained on GTAV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72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Evaluated on KITTI Test Data</a:t>
                      </a:r>
                      <a:endParaRPr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Evaluated on GTA Test Data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Evaluated on KITTI Test Data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REL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LOG10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RMS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Shape 895">
            <a:extLst>
              <a:ext uri="{FF2B5EF4-FFF2-40B4-BE49-F238E27FC236}">
                <a16:creationId xmlns:a16="http://schemas.microsoft.com/office/drawing/2014/main" id="{32AB8B0C-2285-44F4-9C5E-2BDDC13F94A9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3311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BF572A6-0EED-464B-A075-03B4995E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Pretrained weights trained on NYU v2 dataset: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16" name="Picture 1935">
            <a:extLst>
              <a:ext uri="{FF2B5EF4-FFF2-40B4-BE49-F238E27FC236}">
                <a16:creationId xmlns:a16="http://schemas.microsoft.com/office/drawing/2014/main" id="{014767F8-B059-4054-AC3B-FC020A1EB5C2}"/>
              </a:ext>
            </a:extLst>
          </p:cNvPr>
          <p:cNvPicPr/>
          <p:nvPr/>
        </p:nvPicPr>
        <p:blipFill rotWithShape="1">
          <a:blip r:embed="rId2"/>
          <a:srcRect r="14339"/>
          <a:stretch/>
        </p:blipFill>
        <p:spPr>
          <a:xfrm>
            <a:off x="1679856" y="1952836"/>
            <a:ext cx="8832285" cy="453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369BD2-AAFC-4C88-8B01-587E7AF70BAA}"/>
              </a:ext>
            </a:extLst>
          </p:cNvPr>
          <p:cNvSpPr/>
          <p:nvPr/>
        </p:nvSpPr>
        <p:spPr>
          <a:xfrm>
            <a:off x="7608168" y="1872723"/>
            <a:ext cx="1476164" cy="4616645"/>
          </a:xfrm>
          <a:prstGeom prst="rect">
            <a:avLst/>
          </a:prstGeom>
          <a:noFill/>
          <a:ln w="635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BE1B352-7B77-4530-B47F-0870D6C8B2D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22B2D23F-AA43-4E60-A5CA-F5D39748F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44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A9E81EF-FF34-4E10-9B5C-8AD267073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ResNet50 (fully convolution mode) and deconvolution layers</a:t>
            </a:r>
          </a:p>
        </p:txBody>
      </p:sp>
      <p:sp>
        <p:nvSpPr>
          <p:cNvPr id="934" name="Shape 93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Laina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et al.</a:t>
            </a:r>
            <a:endParaRPr dirty="0"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Detector, Liu et al.</a:t>
            </a:r>
            <a:endParaRPr dirty="0"/>
          </a:p>
        </p:txBody>
      </p:sp>
      <p:sp>
        <p:nvSpPr>
          <p:cNvPr id="935" name="Shape 935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550" y="1844824"/>
            <a:ext cx="11367078" cy="46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C8B5477D-3739-4C0A-89CD-F951E9894A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B27FB58-68EC-4BDD-9F6A-58D22CE8F24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87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901931" y="2972471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have we done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customized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Trainings Routines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 data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data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5" name="Shape 97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3465004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42543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695" y="1487973"/>
            <a:ext cx="1376031" cy="147166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5069419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9" y="465618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384869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8" y="5428350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Shape 984"/>
          <p:cNvSpPr txBox="1"/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was available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in TensorFlow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 in Matlab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5" name="Shape 9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057256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1020172" y="2369433"/>
            <a:ext cx="267792" cy="396044"/>
          </a:xfrm>
          <a:custGeom>
            <a:avLst/>
            <a:gdLst/>
            <a:ahLst/>
            <a:cxnLst/>
            <a:rect l="0" t="0" r="0" b="0"/>
            <a:pathLst>
              <a:path w="267792" h="396044" extrusionOk="0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Shape 987"/>
          <p:cNvSpPr/>
          <p:nvPr/>
        </p:nvSpPr>
        <p:spPr>
          <a:xfrm>
            <a:off x="1055439" y="2401970"/>
            <a:ext cx="252029" cy="335381"/>
          </a:xfrm>
          <a:custGeom>
            <a:avLst/>
            <a:gdLst/>
            <a:ahLst/>
            <a:cxnLst/>
            <a:rect l="0" t="0" r="0" b="0"/>
            <a:pathLst>
              <a:path w="252029" h="335381" extrusionOk="0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988" name="Shape 988" descr="Image result for placeholder 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6140" y="1839671"/>
            <a:ext cx="3363550" cy="2522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Shape 989"/>
          <p:cNvCxnSpPr/>
          <p:nvPr/>
        </p:nvCxnSpPr>
        <p:spPr>
          <a:xfrm rot="10800000">
            <a:off x="10872090" y="1988841"/>
            <a:ext cx="0" cy="22322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0" name="Shape 990"/>
          <p:cNvCxnSpPr/>
          <p:nvPr/>
        </p:nvCxnSpPr>
        <p:spPr>
          <a:xfrm rot="10800000">
            <a:off x="10872090" y="1839671"/>
            <a:ext cx="0" cy="14916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91" name="Shape 991"/>
          <p:cNvCxnSpPr/>
          <p:nvPr/>
        </p:nvCxnSpPr>
        <p:spPr>
          <a:xfrm>
            <a:off x="10865946" y="4221088"/>
            <a:ext cx="0" cy="14401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92" name="Shape 992"/>
          <p:cNvCxnSpPr/>
          <p:nvPr/>
        </p:nvCxnSpPr>
        <p:spPr>
          <a:xfrm>
            <a:off x="7464152" y="4486112"/>
            <a:ext cx="313234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4" name="Shape 994"/>
          <p:cNvCxnSpPr/>
          <p:nvPr/>
        </p:nvCxnSpPr>
        <p:spPr>
          <a:xfrm rot="10800000">
            <a:off x="7356140" y="4486112"/>
            <a:ext cx="1080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95" name="Shape 995"/>
          <p:cNvCxnSpPr/>
          <p:nvPr/>
        </p:nvCxnSpPr>
        <p:spPr>
          <a:xfrm>
            <a:off x="10568880" y="4486112"/>
            <a:ext cx="1716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96" name="Shape 996"/>
          <p:cNvSpPr txBox="1"/>
          <p:nvPr/>
        </p:nvSpPr>
        <p:spPr>
          <a:xfrm>
            <a:off x="8796301" y="4585120"/>
            <a:ext cx="1772580" cy="40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px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7" name="Shape 997"/>
          <p:cNvSpPr txBox="1"/>
          <p:nvPr/>
        </p:nvSpPr>
        <p:spPr>
          <a:xfrm rot="-5400000">
            <a:off x="10656045" y="2722963"/>
            <a:ext cx="900098" cy="36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27" name="Shape 985">
            <a:extLst>
              <a:ext uri="{FF2B5EF4-FFF2-40B4-BE49-F238E27FC236}">
                <a16:creationId xmlns:a16="http://schemas.microsoft.com/office/drawing/2014/main" id="{2CC71D0C-C7B0-4071-8DBB-8B32E0EF22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439585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3180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05" name="Shape 100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13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6" name="Shape 100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08" name="Shape 1008" descr="cid:5ec977b7-264a-4abd-9333-4cd491e107c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107E5D39-555C-4525-A67E-CF00BFFFB35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L2 training loss:</a:t>
            </a:r>
          </a:p>
        </p:txBody>
      </p:sp>
    </p:spTree>
    <p:extLst>
      <p:ext uri="{BB962C8B-B14F-4D97-AF65-F5344CB8AC3E}">
        <p14:creationId xmlns:p14="http://schemas.microsoft.com/office/powerpoint/2010/main" val="1180853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15" name="Shape 101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6" name="Shape 101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7" name="Shape 101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18" name="Shape 1018" descr="cid:9d272203-bb3b-4815-86ac-aa65b956a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50" y="2279416"/>
            <a:ext cx="857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6E5456FF-27C0-4FBC-A2AA-EBF5B88396A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KITTI, inferenced on KITTI trainset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873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25" name="Shape 102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26" name="Shape 102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27" name="Shape 102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28" name="Shape 1028" descr="cid:c208d17f-23f2-4e93-93e6-07abc93987f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49" y="2299692"/>
            <a:ext cx="857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40CC5DB3-8B79-4A63-9CCA-522810045A11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KITTI, inferenced on KITTI trainset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4270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Shape 103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35" name="Shape 103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6" name="Shape 103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38" name="Shape 1038" descr="cid:e095515e-26cd-45e4-8d67-e9cb0287de6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50" y="2299692"/>
            <a:ext cx="857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F5E68EC2-249A-45D4-B190-F7878F41D855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GTA V trainset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14760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45" name="Shape 10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17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6" name="Shape 104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48" name="Shape 1048" descr="cid:a83e784b-1c3b-4de1-92c6-18ab6480891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50" y="2299692"/>
            <a:ext cx="857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10AEA22-3C0B-4F3B-A73D-2BF05EF53857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GTA V trainset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516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/>
        </p:nvGraphicFramePr>
        <p:xfrm>
          <a:off x="1271464" y="2135361"/>
          <a:ext cx="9847350" cy="3573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7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Trained on KITTI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Trained on GTA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72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Evaluated on KITTI Test Data</a:t>
                      </a:r>
                      <a:endParaRPr dirty="0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Evaluated on GTA Test Data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1"/>
                        <a:t>Evaluated on KITTI Test Data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MAPE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MSE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RMSE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5481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>
            <a:spLocks noGrp="1"/>
          </p:cNvSpPr>
          <p:nvPr>
            <p:ph type="body" idx="1"/>
          </p:nvPr>
        </p:nvSpPr>
        <p:spPr>
          <a:xfrm>
            <a:off x="914400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FCRN approach because of superior depth prediction performance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Deconvolutional network originally used for semantic segmentation did not train (with RMSE or Huber loss) and remained noisy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 step: combining with bounding box prediction</a:t>
            </a: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Advantages of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isolated neural nets: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depth prediction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bounding box detection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multitask learning often hard to get loss function right</a:t>
            </a: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de-DE" dirty="0" err="1"/>
              <a:t>Easier</a:t>
            </a:r>
            <a:r>
              <a:rPr lang="de-DE" dirty="0"/>
              <a:t>/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GTA V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dirty="0"/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Shape 1053">
            <a:extLst>
              <a:ext uri="{FF2B5EF4-FFF2-40B4-BE49-F238E27FC236}">
                <a16:creationId xmlns:a16="http://schemas.microsoft.com/office/drawing/2014/main" id="{F70032D7-E23C-46EE-A02E-11536E33F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FCRN-SSD</a:t>
            </a:r>
            <a:endParaRPr b="1" dirty="0"/>
          </a:p>
        </p:txBody>
      </p:sp>
      <p:sp>
        <p:nvSpPr>
          <p:cNvPr id="7" name="Shape 1055">
            <a:extLst>
              <a:ext uri="{FF2B5EF4-FFF2-40B4-BE49-F238E27FC236}">
                <a16:creationId xmlns:a16="http://schemas.microsoft.com/office/drawing/2014/main" id="{6FF35335-94AD-4708-8E2D-DBC97E6997BC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19</a:t>
            </a:r>
          </a:p>
        </p:txBody>
      </p:sp>
      <p:sp>
        <p:nvSpPr>
          <p:cNvPr id="8" name="Shape 1057">
            <a:extLst>
              <a:ext uri="{FF2B5EF4-FFF2-40B4-BE49-F238E27FC236}">
                <a16:creationId xmlns:a16="http://schemas.microsoft.com/office/drawing/2014/main" id="{1BEA6F12-D026-4344-B1EC-3438F28BD6BC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Shape 1046">
            <a:extLst>
              <a:ext uri="{FF2B5EF4-FFF2-40B4-BE49-F238E27FC236}">
                <a16:creationId xmlns:a16="http://schemas.microsoft.com/office/drawing/2014/main" id="{C6A2ABD0-B4EA-430C-926C-03A317D154E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1801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34">
            <a:extLst>
              <a:ext uri="{FF2B5EF4-FFF2-40B4-BE49-F238E27FC236}">
                <a16:creationId xmlns:a16="http://schemas.microsoft.com/office/drawing/2014/main" id="{0484C8F3-1051-4346-BAE3-324071B36857}"/>
              </a:ext>
            </a:extLst>
          </p:cNvPr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457200" marR="0" lvl="0" indent="-228600" algn="ctr" defTabSz="121917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Deeper Depth Prediction with Fully Convolutional Residual Networks, </a:t>
            </a:r>
            <a:r>
              <a:rPr lang="en-US" sz="1665" dirty="0" err="1"/>
              <a:t>Laina</a:t>
            </a:r>
            <a:r>
              <a:rPr lang="en-US" sz="1665" dirty="0"/>
              <a:t> et al.</a:t>
            </a:r>
            <a:endParaRPr lang="en-US" dirty="0"/>
          </a:p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+        SSD: Single Shot </a:t>
            </a:r>
            <a:r>
              <a:rPr lang="en-US" sz="1665" dirty="0" err="1"/>
              <a:t>MultiBox</a:t>
            </a:r>
            <a:r>
              <a:rPr lang="en-US" sz="1665" dirty="0"/>
              <a:t> Detector, Liu et al.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AF5FA8-1CE2-449B-B641-B9B2009E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2225686"/>
            <a:ext cx="11737304" cy="3411822"/>
          </a:xfrm>
          <a:prstGeom prst="rect">
            <a:avLst/>
          </a:prstGeom>
        </p:spPr>
      </p:pic>
      <p:sp>
        <p:nvSpPr>
          <p:cNvPr id="12" name="Shape 1053">
            <a:extLst>
              <a:ext uri="{FF2B5EF4-FFF2-40B4-BE49-F238E27FC236}">
                <a16:creationId xmlns:a16="http://schemas.microsoft.com/office/drawing/2014/main" id="{43350037-CF67-4A8A-9DEB-0C5CD71E3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1" dirty="0"/>
          </a:p>
        </p:txBody>
      </p:sp>
      <p:sp>
        <p:nvSpPr>
          <p:cNvPr id="8" name="Shape 1055">
            <a:extLst>
              <a:ext uri="{FF2B5EF4-FFF2-40B4-BE49-F238E27FC236}">
                <a16:creationId xmlns:a16="http://schemas.microsoft.com/office/drawing/2014/main" id="{18B24A63-7E25-4524-B296-8DB7639FBB5B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</a:t>
            </a:r>
          </a:p>
        </p:txBody>
      </p:sp>
      <p:sp>
        <p:nvSpPr>
          <p:cNvPr id="10" name="Shape 1057">
            <a:extLst>
              <a:ext uri="{FF2B5EF4-FFF2-40B4-BE49-F238E27FC236}">
                <a16:creationId xmlns:a16="http://schemas.microsoft.com/office/drawing/2014/main" id="{F0CF91E0-B48B-4625-872D-F921612795D5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1046">
            <a:extLst>
              <a:ext uri="{FF2B5EF4-FFF2-40B4-BE49-F238E27FC236}">
                <a16:creationId xmlns:a16="http://schemas.microsoft.com/office/drawing/2014/main" id="{C3FF3D75-16D7-4BA9-9C26-CB8AA0E4A0C3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E06F2DC9-1C38-436E-B934-74EF7797297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VGG16 (fully convolution mode) with </a:t>
            </a:r>
            <a:r>
              <a:rPr lang="en-US" b="1" dirty="0" err="1"/>
              <a:t>auxillary</a:t>
            </a:r>
            <a:r>
              <a:rPr lang="en-US" b="1" dirty="0"/>
              <a:t> SSD layers:</a:t>
            </a:r>
          </a:p>
        </p:txBody>
      </p:sp>
    </p:spTree>
    <p:extLst>
      <p:ext uri="{BB962C8B-B14F-4D97-AF65-F5344CB8AC3E}">
        <p14:creationId xmlns:p14="http://schemas.microsoft.com/office/powerpoint/2010/main" val="1871224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approach: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Uses predefined default boxes with different sizes and ratios (adjustment according dataset)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every default box IOU will be calculated with ground truth boxes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Boxes will be estimated on multiple feature layers with different feature map sizes and 6 boxes per cell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 negative mining with ratio of negative to positive examples of around 3:1</a:t>
            </a:r>
          </a:p>
          <a:p>
            <a:pPr marL="459305" lvl="1" indent="-230711"/>
            <a:r>
              <a:rPr lang="en-US" dirty="0"/>
              <a:t>Non-maximum suppression is used to obtain final boxes when predicting</a:t>
            </a:r>
          </a:p>
        </p:txBody>
      </p:sp>
      <p:sp>
        <p:nvSpPr>
          <p:cNvPr id="1077" name="Shape 107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205" y="2806185"/>
            <a:ext cx="4462715" cy="1493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Shape 1079"/>
          <p:cNvGrpSpPr/>
          <p:nvPr/>
        </p:nvGrpSpPr>
        <p:grpSpPr>
          <a:xfrm>
            <a:off x="1069366" y="5068407"/>
            <a:ext cx="231789" cy="231789"/>
            <a:chOff x="1739516" y="4869160"/>
            <a:chExt cx="432048" cy="432048"/>
          </a:xfrm>
        </p:grpSpPr>
        <p:sp>
          <p:nvSpPr>
            <p:cNvPr id="1080" name="Shape 108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1" name="Shape 108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1082" name="Shape 1082"/>
          <p:cNvGrpSpPr/>
          <p:nvPr/>
        </p:nvGrpSpPr>
        <p:grpSpPr>
          <a:xfrm>
            <a:off x="1069366" y="5460652"/>
            <a:ext cx="231789" cy="231789"/>
            <a:chOff x="1739516" y="4869160"/>
            <a:chExt cx="432048" cy="432048"/>
          </a:xfrm>
        </p:grpSpPr>
        <p:sp>
          <p:nvSpPr>
            <p:cNvPr id="1083" name="Shape 108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4" name="Shape 108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85" name="Shape 108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1928" y="2744924"/>
            <a:ext cx="3873548" cy="1859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Shape 1087"/>
          <p:cNvGrpSpPr/>
          <p:nvPr/>
        </p:nvGrpSpPr>
        <p:grpSpPr>
          <a:xfrm>
            <a:off x="1069366" y="4676162"/>
            <a:ext cx="231789" cy="231789"/>
            <a:chOff x="1739516" y="4869160"/>
            <a:chExt cx="432048" cy="432048"/>
          </a:xfrm>
        </p:grpSpPr>
        <p:sp>
          <p:nvSpPr>
            <p:cNvPr id="1088" name="Shape 1088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9" name="Shape 1089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90" name="Shape 109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656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5" name="Shape 1095"/>
          <p:cNvGraphicFramePr/>
          <p:nvPr>
            <p:extLst>
              <p:ext uri="{D42A27DB-BD31-4B8C-83A1-F6EECF244321}">
                <p14:modId xmlns:p14="http://schemas.microsoft.com/office/powerpoint/2010/main" val="1016363405"/>
              </p:ext>
            </p:extLst>
          </p:nvPr>
        </p:nvGraphicFramePr>
        <p:xfrm>
          <a:off x="2138536" y="4057858"/>
          <a:ext cx="7557864" cy="159283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5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757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Without Depth Channel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 Depth Channel (GTA V)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 Light"/>
                        <a:buNone/>
                      </a:pPr>
                      <a:r>
                        <a:rPr lang="en-US" sz="1800" dirty="0"/>
                        <a:t>With Depth Channel (KITTI)</a:t>
                      </a:r>
                      <a:endParaRPr sz="2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mAP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/>
                        <a:t>IoU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2063552" y="5638801"/>
            <a:ext cx="5544616" cy="694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Parameters: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Class threshold: 0.8, #classes=8, </a:t>
            </a:r>
            <a:r>
              <a:rPr lang="en-US" sz="18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nms</a:t>
            </a:r>
            <a:r>
              <a:rPr lang="en-US" sz="1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-threshold: 0.3</a:t>
            </a:r>
            <a:endParaRPr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76146EC-BE7D-4657-B3B2-251189BB3EE0}"/>
              </a:ext>
            </a:extLst>
          </p:cNvPr>
          <p:cNvGrpSpPr/>
          <p:nvPr/>
        </p:nvGrpSpPr>
        <p:grpSpPr>
          <a:xfrm>
            <a:off x="2207568" y="1764209"/>
            <a:ext cx="1948219" cy="2187180"/>
            <a:chOff x="983432" y="1935152"/>
            <a:chExt cx="1948219" cy="2187180"/>
          </a:xfrm>
        </p:grpSpPr>
        <p:pic>
          <p:nvPicPr>
            <p:cNvPr id="1102" name="Shape 110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3432" y="1935152"/>
              <a:ext cx="1793534" cy="17804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4" name="Shape 1104"/>
            <p:cNvSpPr txBox="1"/>
            <p:nvPr/>
          </p:nvSpPr>
          <p:spPr>
            <a:xfrm>
              <a:off x="1211308" y="3660667"/>
              <a:ext cx="17203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KITTI RGB </a:t>
              </a:r>
              <a:endParaRPr sz="2000" dirty="0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B4BC797-FA4C-4F28-87AF-7CF600BA929E}"/>
              </a:ext>
            </a:extLst>
          </p:cNvPr>
          <p:cNvGrpSpPr/>
          <p:nvPr/>
        </p:nvGrpSpPr>
        <p:grpSpPr>
          <a:xfrm>
            <a:off x="4835860" y="1759875"/>
            <a:ext cx="2034693" cy="2201416"/>
            <a:chOff x="3611724" y="1930818"/>
            <a:chExt cx="2034693" cy="2201416"/>
          </a:xfrm>
        </p:grpSpPr>
        <p:pic>
          <p:nvPicPr>
            <p:cNvPr id="1103" name="Shape 110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11724" y="1930818"/>
              <a:ext cx="1793534" cy="1779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5" name="Shape 1105"/>
            <p:cNvSpPr txBox="1"/>
            <p:nvPr/>
          </p:nvSpPr>
          <p:spPr>
            <a:xfrm>
              <a:off x="3786858" y="3670569"/>
              <a:ext cx="18595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FCRN pred.</a:t>
              </a:r>
              <a:endParaRPr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106" name="Shape 1106"/>
          <p:cNvSpPr/>
          <p:nvPr/>
        </p:nvSpPr>
        <p:spPr>
          <a:xfrm>
            <a:off x="4115780" y="2501973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8C54D63-65DB-4955-8C99-D6F6EFC8DC50}"/>
              </a:ext>
            </a:extLst>
          </p:cNvPr>
          <p:cNvGrpSpPr/>
          <p:nvPr/>
        </p:nvGrpSpPr>
        <p:grpSpPr>
          <a:xfrm>
            <a:off x="7822560" y="1759875"/>
            <a:ext cx="1970942" cy="2191513"/>
            <a:chOff x="2120115" y="4280155"/>
            <a:chExt cx="1970942" cy="2191513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EDB0FFD6-3D70-4D3E-BE2F-20895FB16D13}"/>
                </a:ext>
              </a:extLst>
            </p:cNvPr>
            <p:cNvGrpSpPr/>
            <p:nvPr/>
          </p:nvGrpSpPr>
          <p:grpSpPr>
            <a:xfrm>
              <a:off x="2120115" y="4280155"/>
              <a:ext cx="1970942" cy="1779799"/>
              <a:chOff x="2120115" y="4280155"/>
              <a:chExt cx="1970942" cy="1779799"/>
            </a:xfrm>
          </p:grpSpPr>
          <p:pic>
            <p:nvPicPr>
              <p:cNvPr id="1107" name="Shape 110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297523" y="4280155"/>
                <a:ext cx="1793534" cy="17797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08" name="Shape 1108"/>
              <p:cNvSpPr/>
              <p:nvPr/>
            </p:nvSpPr>
            <p:spPr>
              <a:xfrm>
                <a:off x="2518089" y="5103186"/>
                <a:ext cx="643336" cy="576064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1109" name="Shape 1109"/>
              <p:cNvSpPr/>
              <p:nvPr/>
            </p:nvSpPr>
            <p:spPr>
              <a:xfrm>
                <a:off x="2120115" y="5103186"/>
                <a:ext cx="643336" cy="792088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sp>
          <p:nvSpPr>
            <p:cNvPr id="1110" name="Shape 1110"/>
            <p:cNvSpPr txBox="1"/>
            <p:nvPr/>
          </p:nvSpPr>
          <p:spPr>
            <a:xfrm>
              <a:off x="2538641" y="6010003"/>
              <a:ext cx="13112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SSD pred.</a:t>
              </a:r>
              <a:endParaRPr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6992936" y="2519975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82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456039" y="1821999"/>
            <a:ext cx="347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Up-Projection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848301" y="4376910"/>
            <a:ext cx="72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45604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D15BF872-6993-4D67-B47B-E3BB77DAD6F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 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Bounding box adjustments</a:t>
            </a:r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AA67A8E5-1493-44F8-8B3F-875405387A8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FBF3A5-8186-4D92-8553-634E44BE897A}"/>
              </a:ext>
            </a:extLst>
          </p:cNvPr>
          <p:cNvGrpSpPr/>
          <p:nvPr/>
        </p:nvGrpSpPr>
        <p:grpSpPr>
          <a:xfrm>
            <a:off x="914400" y="4146059"/>
            <a:ext cx="8677621" cy="2074891"/>
            <a:chOff x="983432" y="3890380"/>
            <a:chExt cx="8677621" cy="2074891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CC5D20C-F24E-4CC1-AE90-3F9C4E5F29C6}"/>
                </a:ext>
              </a:extLst>
            </p:cNvPr>
            <p:cNvGrpSpPr/>
            <p:nvPr/>
          </p:nvGrpSpPr>
          <p:grpSpPr>
            <a:xfrm>
              <a:off x="983432" y="3897052"/>
              <a:ext cx="3071664" cy="1727811"/>
              <a:chOff x="659396" y="3897052"/>
              <a:chExt cx="3071664" cy="172781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A806A3BE-F787-4BD6-A64D-52608B650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07E89B1-50F0-476C-85B4-299DA265854F}"/>
                  </a:ext>
                </a:extLst>
              </p:cNvPr>
              <p:cNvSpPr/>
              <p:nvPr/>
            </p:nvSpPr>
            <p:spPr>
              <a:xfrm>
                <a:off x="1795780" y="4725144"/>
                <a:ext cx="231768" cy="16054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5BDF7E03-8FE3-4B9B-969E-BABA5EACBB9C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065AA12-CDF9-4312-9989-7138022DA7A5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70C76292-F459-4363-A809-A57D9788E8EC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2CE99C0-03EC-4AB4-8993-C624CD8F429E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3B4620E-5FC8-4978-ADFB-1EDF4B9EF1F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14FEA72F-B82C-4A0C-8A32-2E94A9586F7E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603477DA-DB51-4E4E-BE7F-0B4C384EAEC4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8608F070-1164-4185-9F06-F9F65ACA8421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90DF29F-E582-4E88-94F7-1B4D0B9A13C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D2DDC598-7CAF-4A68-8FEC-DDE45BF5573E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A5F5F5D-516D-4236-B51E-1905517A0ED4}"/>
                </a:ext>
              </a:extLst>
            </p:cNvPr>
            <p:cNvGrpSpPr/>
            <p:nvPr/>
          </p:nvGrpSpPr>
          <p:grpSpPr>
            <a:xfrm>
              <a:off x="4497755" y="3892193"/>
              <a:ext cx="3071664" cy="1727811"/>
              <a:chOff x="659396" y="3897052"/>
              <a:chExt cx="3071664" cy="1727811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F289A1C2-D9A0-4684-9780-B312CE962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B4AC904C-DD3F-4C11-A247-7DA7AB713AB6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04090BA-BB1F-46CA-AD2C-F905614458DB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8AA6AA66-3F35-4138-8E5C-CC66760A9203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8F29EDD-8452-4CB0-90F8-CA79198961E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0E074E3-63C9-4EB8-8B01-95155056CB60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055033CE-CF75-4979-9439-E643C9C29C3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CC71610E-2ECD-46E7-A627-5296B5AFD634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A1466F4E-2F2F-4EDB-9673-1A0239743041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521EA7D1-FD61-4D15-A525-94BBBC33D41D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631ED518-4D9F-4BC5-8E84-88CFEE3C88A5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82F7BE12-E49E-4366-B799-2AE5E730786B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B2B2DB33-8F34-47B9-A06B-DC04360416BE}"/>
                  </a:ext>
                </a:extLst>
              </p:cNvPr>
              <p:cNvSpPr/>
              <p:nvPr/>
            </p:nvSpPr>
            <p:spPr>
              <a:xfrm>
                <a:off x="1797927" y="4727598"/>
                <a:ext cx="240761" cy="162951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 Verbindung mit Pfeil 25">
              <a:extLst>
                <a:ext uri="{FF2B5EF4-FFF2-40B4-BE49-F238E27FC236}">
                  <a16:creationId xmlns:a16="http://schemas.microsoft.com/office/drawing/2014/main" id="{6EC691AF-9B28-4FED-B6F6-5C37AD8DC50F}"/>
                </a:ext>
              </a:extLst>
            </p:cNvPr>
            <p:cNvCxnSpPr>
              <a:cxnSpLocks/>
              <a:stCxn id="3" idx="3"/>
              <a:endCxn id="30" idx="1"/>
            </p:cNvCxnSpPr>
            <p:nvPr/>
          </p:nvCxnSpPr>
          <p:spPr>
            <a:xfrm flipV="1">
              <a:off x="4055096" y="4756099"/>
              <a:ext cx="442659" cy="4859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D98493BE-8C0F-4B72-91AE-39B8E6FF2C97}"/>
                </a:ext>
              </a:extLst>
            </p:cNvPr>
            <p:cNvGrpSpPr/>
            <p:nvPr/>
          </p:nvGrpSpPr>
          <p:grpSpPr>
            <a:xfrm>
              <a:off x="8013805" y="3890380"/>
              <a:ext cx="1647248" cy="1736296"/>
              <a:chOff x="1548356" y="4422470"/>
              <a:chExt cx="726616" cy="765895"/>
            </a:xfrm>
          </p:grpSpPr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3A9996BA-1199-4E19-9D56-5082C9BC0C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8941" t="30410" r="47404" b="25263"/>
              <a:stretch/>
            </p:blipFill>
            <p:spPr>
              <a:xfrm>
                <a:off x="1548356" y="4422471"/>
                <a:ext cx="726616" cy="765894"/>
              </a:xfrm>
              <a:prstGeom prst="rect">
                <a:avLst/>
              </a:prstGeom>
            </p:spPr>
          </p:pic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59C98CB-5E59-41FB-BDAC-E8251D93C69D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6350">
                <a:solidFill>
                  <a:srgbClr val="92D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045E2FBB-A0BA-4A2F-847D-FFE7CC5DE3C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A874E831-7A52-4F6D-ABD5-02EAEEEDD4A5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7E50EA4C-0453-45BD-9D8D-BE297B8C1470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C25A4EE-012E-4177-9C9C-0E414A921AB3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CBCBB182-344A-4470-BDF6-747FB5944352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8ABDDC2B-B497-4E84-8C21-192B827CC48F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BD134DA4-95EA-4C9A-8325-E8E61E6730A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FE6E35F2-613E-4326-8CE8-C1B3C835EED2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8068D3BC-B4E6-4AAA-AA57-C6CCBA16035C}"/>
                  </a:ext>
                </a:extLst>
              </p:cNvPr>
              <p:cNvSpPr/>
              <p:nvPr/>
            </p:nvSpPr>
            <p:spPr>
              <a:xfrm>
                <a:off x="1798336" y="4737125"/>
                <a:ext cx="226065" cy="149830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Gerade Verbindung mit Pfeil 25">
              <a:extLst>
                <a:ext uri="{FF2B5EF4-FFF2-40B4-BE49-F238E27FC236}">
                  <a16:creationId xmlns:a16="http://schemas.microsoft.com/office/drawing/2014/main" id="{5744BF90-62F3-4B8A-85AD-333CD6410214}"/>
                </a:ext>
              </a:extLst>
            </p:cNvPr>
            <p:cNvCxnSpPr>
              <a:cxnSpLocks/>
              <a:stCxn id="30" idx="3"/>
              <a:endCxn id="45" idx="1"/>
            </p:cNvCxnSpPr>
            <p:nvPr/>
          </p:nvCxnSpPr>
          <p:spPr>
            <a:xfrm>
              <a:off x="7569419" y="4756099"/>
              <a:ext cx="444386" cy="243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BD1C237-30B7-4582-9DCC-5E61E693FF02}"/>
                </a:ext>
              </a:extLst>
            </p:cNvPr>
            <p:cNvSpPr txBox="1"/>
            <p:nvPr/>
          </p:nvSpPr>
          <p:spPr>
            <a:xfrm>
              <a:off x="171218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1280 x 720 x 3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03E97FF4-320E-4F00-B4C4-1C19943E9C73}"/>
                </a:ext>
              </a:extLst>
            </p:cNvPr>
            <p:cNvSpPr txBox="1"/>
            <p:nvPr/>
          </p:nvSpPr>
          <p:spPr>
            <a:xfrm>
              <a:off x="818775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384 x 384 x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759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5596FF5-FE9D-4D0B-9F65-2880061DD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4855" b="51556"/>
          <a:stretch/>
        </p:blipFill>
        <p:spPr>
          <a:xfrm>
            <a:off x="8905981" y="1390820"/>
            <a:ext cx="1980220" cy="2241773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268E15-8915-4492-A33E-2BB242B0C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82"/>
          <a:stretch/>
        </p:blipFill>
        <p:spPr>
          <a:xfrm>
            <a:off x="6951446" y="1458302"/>
            <a:ext cx="1944216" cy="22471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E442BA-F1F0-4BF0-8D5D-A3FA3B6AC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41"/>
          <a:stretch/>
        </p:blipFill>
        <p:spPr>
          <a:xfrm>
            <a:off x="6915442" y="3767084"/>
            <a:ext cx="3970759" cy="23028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4A6249-250A-46C7-BC79-3D7A79C89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87" y="1557566"/>
            <a:ext cx="1926214" cy="221275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BBC236A-BFA6-42A0-A3C6-E7FF9C7CF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54"/>
          <a:stretch/>
        </p:blipFill>
        <p:spPr>
          <a:xfrm>
            <a:off x="2447132" y="3736173"/>
            <a:ext cx="4116920" cy="230224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6474BDA-CCC2-4893-964C-F0456B8E59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36" r="534"/>
          <a:stretch/>
        </p:blipFill>
        <p:spPr>
          <a:xfrm>
            <a:off x="2442144" y="1528367"/>
            <a:ext cx="1908303" cy="216825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47670C68-AF50-47DD-9E84-52FCBAFC100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Current results:</a:t>
            </a:r>
          </a:p>
        </p:txBody>
      </p:sp>
    </p:spTree>
    <p:extLst>
      <p:ext uri="{BB962C8B-B14F-4D97-AF65-F5344CB8AC3E}">
        <p14:creationId xmlns:p14="http://schemas.microsoft.com/office/powerpoint/2010/main" val="1483781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628EE30-C293-4A39-8964-64C7AA4A6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47670C68-AF50-47DD-9E84-52FCBAFC100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Current results:</a:t>
            </a:r>
          </a:p>
        </p:txBody>
      </p:sp>
    </p:spTree>
    <p:extLst>
      <p:ext uri="{BB962C8B-B14F-4D97-AF65-F5344CB8AC3E}">
        <p14:creationId xmlns:p14="http://schemas.microsoft.com/office/powerpoint/2010/main" val="927924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  <a:p>
            <a:r>
              <a:rPr lang="en-US" dirty="0"/>
              <a:t>Speed: training is slow ~ 5 days, inference 900 </a:t>
            </a:r>
            <a:r>
              <a:rPr lang="en-US" dirty="0" err="1"/>
              <a:t>ms</a:t>
            </a:r>
            <a:r>
              <a:rPr lang="en-US" dirty="0"/>
              <a:t> per batch </a:t>
            </a:r>
            <a:r>
              <a:rPr lang="en-US" dirty="0">
                <a:sym typeface="Wingdings" panose="05000000000000000000" pitchFamily="2" charset="2"/>
              </a:rPr>
              <a:t> 56,25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17 Hz</a:t>
            </a:r>
            <a:endParaRPr lang="en-US" dirty="0"/>
          </a:p>
          <a:p>
            <a:r>
              <a:rPr lang="en-US" dirty="0"/>
              <a:t>Mean average precision for SSD: </a:t>
            </a:r>
          </a:p>
          <a:p>
            <a:r>
              <a:rPr lang="en-US" dirty="0"/>
              <a:t>KITTI: ~25% </a:t>
            </a:r>
            <a:r>
              <a:rPr lang="en-US" dirty="0" err="1"/>
              <a:t>mAP</a:t>
            </a:r>
            <a:r>
              <a:rPr lang="en-US" dirty="0"/>
              <a:t> after 30k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very low </a:t>
            </a:r>
            <a:r>
              <a:rPr lang="en-US" dirty="0" err="1"/>
              <a:t>mAP</a:t>
            </a:r>
            <a:r>
              <a:rPr lang="en-US" dirty="0"/>
              <a:t>, not learning at all ~1-8% after 200k </a:t>
            </a:r>
            <a:r>
              <a:rPr lang="en-US" dirty="0" err="1"/>
              <a:t>iters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Depth prediction:</a:t>
            </a:r>
          </a:p>
          <a:p>
            <a:r>
              <a:rPr lang="en-US" dirty="0"/>
              <a:t>KITTI: depth not learning, only after 40k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depth learning good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7404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09544" y="3185296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CB70712-F060-4679-AEF3-6973E957935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22.03.2018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F1878D98-54B9-4CED-8565-D61C3B37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RGB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CD77113B-045E-4367-8A86-8DECB444725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AF98E24-F6FD-4813-9EFE-D02AE80912EB}"/>
              </a:ext>
            </a:extLst>
          </p:cNvPr>
          <p:cNvGrpSpPr/>
          <p:nvPr/>
        </p:nvGrpSpPr>
        <p:grpSpPr>
          <a:xfrm>
            <a:off x="263352" y="2240868"/>
            <a:ext cx="11755296" cy="3168352"/>
            <a:chOff x="263352" y="2240868"/>
            <a:chExt cx="11755296" cy="3168352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C9E7B648-E2A8-4087-81E2-D3FA268B4A09}"/>
                </a:ext>
              </a:extLst>
            </p:cNvPr>
            <p:cNvGrpSpPr/>
            <p:nvPr/>
          </p:nvGrpSpPr>
          <p:grpSpPr>
            <a:xfrm>
              <a:off x="263352" y="2240868"/>
              <a:ext cx="11755296" cy="3168352"/>
              <a:chOff x="263352" y="2240868"/>
              <a:chExt cx="11755296" cy="3168352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DE79777A-A7BA-4DA0-A8E5-27ADE143A488}"/>
                  </a:ext>
                </a:extLst>
              </p:cNvPr>
              <p:cNvGrpSpPr/>
              <p:nvPr/>
            </p:nvGrpSpPr>
            <p:grpSpPr>
              <a:xfrm>
                <a:off x="263352" y="2456892"/>
                <a:ext cx="3914775" cy="2952328"/>
                <a:chOff x="731404" y="1916832"/>
                <a:chExt cx="3914775" cy="2952328"/>
              </a:xfrm>
            </p:grpSpPr>
            <p:pic>
              <p:nvPicPr>
                <p:cNvPr id="3" name="Grafik 2">
                  <a:extLst>
                    <a:ext uri="{FF2B5EF4-FFF2-40B4-BE49-F238E27FC236}">
                      <a16:creationId xmlns:a16="http://schemas.microsoft.com/office/drawing/2014/main" id="{EC2A01CD-C3E1-4A7A-B77C-803EC72E3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1404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EB216716-A4BB-401B-B212-E3066708AF19}"/>
                    </a:ext>
                  </a:extLst>
                </p:cNvPr>
                <p:cNvSpPr txBox="1"/>
                <p:nvPr/>
              </p:nvSpPr>
              <p:spPr>
                <a:xfrm>
                  <a:off x="1055439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Red: KITTI, Blue: GTA V</a:t>
                  </a:r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F6B23F8A-C658-4EBF-99A3-AFDD68EA4806}"/>
                  </a:ext>
                </a:extLst>
              </p:cNvPr>
              <p:cNvGrpSpPr/>
              <p:nvPr/>
            </p:nvGrpSpPr>
            <p:grpSpPr>
              <a:xfrm>
                <a:off x="4187788" y="2456892"/>
                <a:ext cx="3914775" cy="2952328"/>
                <a:chOff x="4815489" y="1916832"/>
                <a:chExt cx="3914775" cy="2952328"/>
              </a:xfrm>
            </p:grpSpPr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40ED8640-479E-460E-904E-DB6B23F8E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489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4BD4BF9-7643-4119-B772-A3D0C48BF860}"/>
                    </a:ext>
                  </a:extLst>
                </p:cNvPr>
                <p:cNvSpPr txBox="1"/>
                <p:nvPr/>
              </p:nvSpPr>
              <p:spPr>
                <a:xfrm>
                  <a:off x="4977506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Green: KITTI, Red: GTA V</a:t>
                  </a:r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E08FE40A-205D-46C3-92DE-4EE60181E690}"/>
                  </a:ext>
                </a:extLst>
              </p:cNvPr>
              <p:cNvGrpSpPr/>
              <p:nvPr/>
            </p:nvGrpSpPr>
            <p:grpSpPr>
              <a:xfrm>
                <a:off x="8065190" y="2456892"/>
                <a:ext cx="3953458" cy="2916324"/>
                <a:chOff x="8065190" y="2456892"/>
                <a:chExt cx="3953458" cy="2916324"/>
              </a:xfrm>
            </p:grpSpPr>
            <p:pic>
              <p:nvPicPr>
                <p:cNvPr id="8" name="Grafik 7">
                  <a:extLst>
                    <a:ext uri="{FF2B5EF4-FFF2-40B4-BE49-F238E27FC236}">
                      <a16:creationId xmlns:a16="http://schemas.microsoft.com/office/drawing/2014/main" id="{F4EA67E2-1301-469B-A4EF-D5CF9417D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65190" y="245689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E2977958-CB52-4F82-86EB-38BD41CEA9D8}"/>
                    </a:ext>
                  </a:extLst>
                </p:cNvPr>
                <p:cNvSpPr txBox="1"/>
                <p:nvPr/>
              </p:nvSpPr>
              <p:spPr>
                <a:xfrm>
                  <a:off x="8427909" y="5034662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Blue: KITTI, Green: GTA V</a:t>
                  </a:r>
                </a:p>
              </p:txBody>
            </p:sp>
          </p:grp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3E60D0B0-386C-40EA-AEC3-A3FBDFE3471D}"/>
                  </a:ext>
                </a:extLst>
              </p:cNvPr>
              <p:cNvSpPr/>
              <p:nvPr/>
            </p:nvSpPr>
            <p:spPr>
              <a:xfrm>
                <a:off x="1559496" y="2240868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4A3E3E2-DCAE-49DA-AC99-D8F61B0887E6}"/>
                </a:ext>
              </a:extLst>
            </p:cNvPr>
            <p:cNvSpPr txBox="1"/>
            <p:nvPr/>
          </p:nvSpPr>
          <p:spPr>
            <a:xfrm>
              <a:off x="1975975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Red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7EC1825-BC9C-4211-8DDA-1B88B57037DE}"/>
                </a:ext>
              </a:extLst>
            </p:cNvPr>
            <p:cNvSpPr txBox="1"/>
            <p:nvPr/>
          </p:nvSpPr>
          <p:spPr>
            <a:xfrm>
              <a:off x="6002391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Green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8F0DF02-EA3D-4CF3-B81D-ADC39DC60E94}"/>
                </a:ext>
              </a:extLst>
            </p:cNvPr>
            <p:cNvSpPr txBox="1"/>
            <p:nvPr/>
          </p:nvSpPr>
          <p:spPr>
            <a:xfrm>
              <a:off x="9984432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949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2EE1FF77-0A6E-423D-AE84-D61F80549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HSI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B435DB3-DF56-4025-AE49-7DBDC339DEA4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5B9CDEB-FAD2-4E11-ABD7-89FBB37DC0CE}"/>
              </a:ext>
            </a:extLst>
          </p:cNvPr>
          <p:cNvGrpSpPr/>
          <p:nvPr/>
        </p:nvGrpSpPr>
        <p:grpSpPr>
          <a:xfrm>
            <a:off x="273013" y="2265521"/>
            <a:ext cx="11943667" cy="3143699"/>
            <a:chOff x="155340" y="2527852"/>
            <a:chExt cx="11943667" cy="3143699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2C18D4E0-4C2E-4C4D-9E93-C39FBE92AA3F}"/>
                </a:ext>
              </a:extLst>
            </p:cNvPr>
            <p:cNvGrpSpPr/>
            <p:nvPr/>
          </p:nvGrpSpPr>
          <p:grpSpPr>
            <a:xfrm>
              <a:off x="7896200" y="2742220"/>
              <a:ext cx="4202807" cy="2923780"/>
              <a:chOff x="7896200" y="2742220"/>
              <a:chExt cx="4202807" cy="2923780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98ED8AB5-D14F-4362-9570-CDFCA9C1D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200" y="2742220"/>
                <a:ext cx="4038600" cy="2667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D6C6B26-D6AD-4B4D-BACB-7E34EDB5D5AE}"/>
                  </a:ext>
                </a:extLst>
              </p:cNvPr>
              <p:cNvSpPr txBox="1"/>
              <p:nvPr/>
            </p:nvSpPr>
            <p:spPr>
              <a:xfrm>
                <a:off x="8508268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Blue: GTA V</a:t>
                </a: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9C13451E-7879-4D60-862C-07C0526BFB92}"/>
                </a:ext>
              </a:extLst>
            </p:cNvPr>
            <p:cNvGrpSpPr/>
            <p:nvPr/>
          </p:nvGrpSpPr>
          <p:grpSpPr>
            <a:xfrm>
              <a:off x="155340" y="2706198"/>
              <a:ext cx="3999354" cy="2965353"/>
              <a:chOff x="155340" y="2706198"/>
              <a:chExt cx="3999354" cy="2965353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1FA535FD-8501-4943-AA83-8AB868B43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340" y="2706198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F312310-3213-428B-AEA7-1488063DA6ED}"/>
                  </a:ext>
                </a:extLst>
              </p:cNvPr>
              <p:cNvSpPr txBox="1"/>
              <p:nvPr/>
            </p:nvSpPr>
            <p:spPr>
              <a:xfrm>
                <a:off x="563955" y="5332997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Red: GTA V</a:t>
                </a: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954995B-742D-4A79-B097-B68A19BE3968}"/>
                </a:ext>
              </a:extLst>
            </p:cNvPr>
            <p:cNvGrpSpPr/>
            <p:nvPr/>
          </p:nvGrpSpPr>
          <p:grpSpPr>
            <a:xfrm>
              <a:off x="4003927" y="2744924"/>
              <a:ext cx="4007372" cy="2921076"/>
              <a:chOff x="4003927" y="2744924"/>
              <a:chExt cx="4007372" cy="2921076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0B11C367-54DC-421B-B935-ABF24521C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3927" y="2744924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75930EE-EC09-4CC4-B468-1B5CFD29B5FC}"/>
                  </a:ext>
                </a:extLst>
              </p:cNvPr>
              <p:cNvSpPr txBox="1"/>
              <p:nvPr/>
            </p:nvSpPr>
            <p:spPr>
              <a:xfrm>
                <a:off x="4420560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Blue: KITTI, Red: GTA V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096B63A-72FD-436F-8A34-8BFB27D80FF5}"/>
                </a:ext>
              </a:extLst>
            </p:cNvPr>
            <p:cNvGrpSpPr/>
            <p:nvPr/>
          </p:nvGrpSpPr>
          <p:grpSpPr>
            <a:xfrm>
              <a:off x="1170572" y="2527852"/>
              <a:ext cx="10189132" cy="433096"/>
              <a:chOff x="1170572" y="2527852"/>
              <a:chExt cx="10189132" cy="433096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2DF33F3-BFA2-4BB6-93CF-28E670189396}"/>
                  </a:ext>
                </a:extLst>
              </p:cNvPr>
              <p:cNvSpPr/>
              <p:nvPr/>
            </p:nvSpPr>
            <p:spPr>
              <a:xfrm>
                <a:off x="1170572" y="2527852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74805E16-02A6-4177-A3CE-30AFBE66A52C}"/>
                  </a:ext>
                </a:extLst>
              </p:cNvPr>
              <p:cNvSpPr/>
              <p:nvPr/>
            </p:nvSpPr>
            <p:spPr>
              <a:xfrm>
                <a:off x="10560496" y="2816932"/>
                <a:ext cx="180020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FDA6AB7-9697-44C5-80F7-0D8C7E48105A}"/>
                </a:ext>
              </a:extLst>
            </p:cNvPr>
            <p:cNvSpPr txBox="1"/>
            <p:nvPr/>
          </p:nvSpPr>
          <p:spPr>
            <a:xfrm>
              <a:off x="1920340" y="2656642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Hue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33D7C2C-C191-4CD5-B807-AE4D7D41BFCD}"/>
                </a:ext>
              </a:extLst>
            </p:cNvPr>
            <p:cNvSpPr txBox="1"/>
            <p:nvPr/>
          </p:nvSpPr>
          <p:spPr>
            <a:xfrm>
              <a:off x="5420055" y="2656642"/>
              <a:ext cx="1447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Saturation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F60A483-EEB4-425E-9C8A-1C84FAC372C1}"/>
                </a:ext>
              </a:extLst>
            </p:cNvPr>
            <p:cNvSpPr txBox="1"/>
            <p:nvPr/>
          </p:nvSpPr>
          <p:spPr>
            <a:xfrm>
              <a:off x="9603620" y="2656642"/>
              <a:ext cx="1090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199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30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97C1DA4-B2BA-418D-9C5F-EFE065AFDC41}"/>
              </a:ext>
            </a:extLst>
          </p:cNvPr>
          <p:cNvCxnSpPr/>
          <p:nvPr/>
        </p:nvCxnSpPr>
        <p:spPr>
          <a:xfrm>
            <a:off x="1217680" y="4426508"/>
            <a:ext cx="1260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869657F-8805-4D65-B412-D1DA975C599E}"/>
              </a:ext>
            </a:extLst>
          </p:cNvPr>
          <p:cNvCxnSpPr>
            <a:cxnSpLocks/>
          </p:cNvCxnSpPr>
          <p:nvPr/>
        </p:nvCxnSpPr>
        <p:spPr>
          <a:xfrm flipV="1">
            <a:off x="2477820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69FF0FE-7144-49B1-8D53-4B0A2E78189D}"/>
              </a:ext>
            </a:extLst>
          </p:cNvPr>
          <p:cNvCxnSpPr>
            <a:cxnSpLocks/>
          </p:cNvCxnSpPr>
          <p:nvPr/>
        </p:nvCxnSpPr>
        <p:spPr>
          <a:xfrm>
            <a:off x="6600056" y="4426508"/>
            <a:ext cx="15121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8CD44E9-CFD2-4528-84B3-535DA67A633B}"/>
              </a:ext>
            </a:extLst>
          </p:cNvPr>
          <p:cNvCxnSpPr>
            <a:cxnSpLocks/>
          </p:cNvCxnSpPr>
          <p:nvPr/>
        </p:nvCxnSpPr>
        <p:spPr>
          <a:xfrm flipV="1">
            <a:off x="8112224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0B9D32C5-435B-4B49-BBBA-41BDA86C3B0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50546A7F-4006-4945-A3A8-01D916F8AF7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distributions: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31">
            <a:extLst>
              <a:ext uri="{FF2B5EF4-FFF2-40B4-BE49-F238E27FC236}">
                <a16:creationId xmlns:a16="http://schemas.microsoft.com/office/drawing/2014/main" id="{6F32EBAB-0B9B-474C-8850-545BEE61D1C6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positions: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31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567608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48A775-F4E5-42FD-825E-38AB4E34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36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640D52-022A-4D4A-AB67-5179729CD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52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</p:spTree>
    <p:extLst>
      <p:ext uri="{BB962C8B-B14F-4D97-AF65-F5344CB8AC3E}">
        <p14:creationId xmlns:p14="http://schemas.microsoft.com/office/powerpoint/2010/main" val="1463103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CD163-726A-49DB-93C7-41E52117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Summary:</a:t>
            </a:r>
          </a:p>
          <a:p>
            <a:r>
              <a:rPr lang="en-US" dirty="0"/>
              <a:t>Depth prediction trained on GTA V data works good, due to “perfect” data with all 3 approaches</a:t>
            </a:r>
          </a:p>
          <a:p>
            <a:r>
              <a:rPr lang="en-US" dirty="0"/>
              <a:t>Bounding box prediction with GTA V data is difficult and needs careful parameter choosing/tuning for all approaches</a:t>
            </a:r>
          </a:p>
          <a:p>
            <a:r>
              <a:rPr lang="de-DE" dirty="0"/>
              <a:t>U</a:t>
            </a:r>
            <a:r>
              <a:rPr lang="en-US" dirty="0"/>
              <a:t>sing loss weights with 4:1 or 8:1 (SSD:FCN) when multitask training on GTA V or 1:4 when training on KITTI</a:t>
            </a:r>
          </a:p>
          <a:p>
            <a:r>
              <a:rPr lang="en-US" dirty="0"/>
              <a:t>GTA V trained networks works WELL/BAD on KITTI datasets …</a:t>
            </a:r>
          </a:p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32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129A9FC-3056-4962-85B9-50968A42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653923"/>
            <a:ext cx="231789" cy="23178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AB1721B-CCE4-4965-AA48-6B595F04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052736"/>
            <a:ext cx="231789" cy="2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74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Datasets: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difference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Adjust color ranges of GTA V data according KITTI and better in-game traffic flow control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 – using stencil map for bounding box creation and matching with data needed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SSD: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loss has problems to converge, especially for positive bounding box examples and localization; lots of small bounding boxes in GTA V data, better default box sizes, ratios and tiling needed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08D5F53-6F63-447C-9E24-0F782E3DE82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FCN-DSSD: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 – trying other detectors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high, SSD loss will oscillate, depth loss will converge fast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 - Adaptive Loss Balancing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74533AD-2E19-4DE5-A42E-11DCD0F54FE2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5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44" name="Shape 944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45" name="Shape 9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35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4" name="Shape 954"/>
          <p:cNvSpPr txBox="1">
            <a:spLocks noGrp="1"/>
          </p:cNvSpPr>
          <p:nvPr>
            <p:ph type="body" idx="3"/>
          </p:nvPr>
        </p:nvSpPr>
        <p:spPr>
          <a:xfrm>
            <a:off x="4273297" y="6580546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55" name="Shape 955"/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956" name="Shape 95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57" name="Shape 957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11" y="2252864"/>
            <a:ext cx="4937580" cy="32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966" y="1555100"/>
            <a:ext cx="5664823" cy="42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27" name="Inhaltsplatzhalter 31">
            <a:extLst>
              <a:ext uri="{FF2B5EF4-FFF2-40B4-BE49-F238E27FC236}">
                <a16:creationId xmlns:a16="http://schemas.microsoft.com/office/drawing/2014/main" id="{34933AE4-B6C2-4680-A74C-A217DD60D373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Up-Projection Module:</a:t>
            </a:r>
          </a:p>
        </p:txBody>
      </p:sp>
    </p:spTree>
    <p:extLst>
      <p:ext uri="{BB962C8B-B14F-4D97-AF65-F5344CB8AC3E}">
        <p14:creationId xmlns:p14="http://schemas.microsoft.com/office/powerpoint/2010/main" val="58652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4421" y="3056764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7C02F886-706A-4B18-8ECB-B7C3C84A717B}"/>
              </a:ext>
            </a:extLst>
          </p:cNvPr>
          <p:cNvSpPr txBox="1"/>
          <p:nvPr/>
        </p:nvSpPr>
        <p:spPr>
          <a:xfrm>
            <a:off x="305101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KITTI 15k, 640 x 352, uint8 depth map</a:t>
            </a:r>
          </a:p>
          <a:p>
            <a:pPr algn="ctr"/>
            <a:r>
              <a:rPr lang="en-US" sz="1800" dirty="0"/>
              <a:t>54205 boxes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9520EF-3E9B-45B5-B975-02E3F22D8BE7}"/>
              </a:ext>
            </a:extLst>
          </p:cNvPr>
          <p:cNvSpPr txBox="1"/>
          <p:nvPr/>
        </p:nvSpPr>
        <p:spPr>
          <a:xfrm>
            <a:off x="6171498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GTA V 16k, 1280 x 720, uint8 depth map</a:t>
            </a:r>
          </a:p>
          <a:p>
            <a:pPr algn="ctr"/>
            <a:r>
              <a:rPr lang="en-US" sz="1800" dirty="0"/>
              <a:t>80364 boxes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746" y="4399869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4D1CBA94-037C-4FCE-B2E4-0EC88C6E7F6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9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0E12CCAD-F14D-4D55-85A9-24528A349CD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826697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20379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FB7323-E00B-4AE3-8118-48852B5435C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23089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DeepTLR+Conv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Joint convolution depth prediction and object detection:</a:t>
            </a:r>
          </a:p>
          <a:p>
            <a:r>
              <a:rPr lang="en-US" dirty="0"/>
              <a:t>Training with </a:t>
            </a:r>
            <a:r>
              <a:rPr lang="de-DE" dirty="0"/>
              <a:t>KITTI &amp; GTA V </a:t>
            </a:r>
            <a:r>
              <a:rPr lang="de-DE" dirty="0" err="1"/>
              <a:t>images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fc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ReLu</a:t>
              </a:r>
              <a:endParaRPr lang="en-US" sz="16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Dropout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ECE4C806-B5A0-4AF2-967F-A9EFDD830C97}"/>
                </a:ext>
              </a:extLst>
            </p:cNvPr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35D6227-F498-4E55-916E-E0F39B9E73CA}"/>
                </a:ext>
              </a:extLst>
            </p:cNvPr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Sigmoid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AFDC72A-FAC8-47FC-9012-C716AB6A0F76}"/>
              </a:ext>
            </a:extLst>
          </p:cNvPr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2742884" y="2998384"/>
              <a:ext cx="378086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8356977" y="2998384"/>
              <a:ext cx="929169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E43416C0-2225-4B35-A3DC-5C4CC7F9C1F4}"/>
                </a:ext>
              </a:extLst>
            </p:cNvPr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1C05F20C-5D04-4179-A24F-D99D3E6322B6}"/>
                </a:ext>
              </a:extLst>
            </p:cNvPr>
            <p:cNvCxnSpPr>
              <a:cxnSpLocks/>
            </p:cNvCxnSpPr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EF4F31F-CCC4-437A-947B-FFBD1E5C19ED}"/>
                </a:ext>
              </a:extLst>
            </p:cNvPr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09F728AE-AFCC-4F87-82E9-4E5CBE3C329F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9FDE559-27BD-49AB-B8D6-ADBFAEC59673}"/>
              </a:ext>
            </a:extLst>
          </p:cNvPr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640x352x3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3B6E0A4-F840-4791-98A2-9C1EEA014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E2D295A-0E3D-416D-9BA4-765CD33FC377}"/>
              </a:ext>
            </a:extLst>
          </p:cNvPr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de-DE" sz="1600" dirty="0" err="1"/>
              <a:t>AlexNet</a:t>
            </a:r>
            <a:endParaRPr lang="de-DE" sz="1800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A317DA0B-A039-4872-9E4D-C1DD4754E95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3046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Accomplished tasks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b="1"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running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raining on KITTI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GTAV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mixed KITTI and GTAV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Lesi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modifications on framework planned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7" name="Shape 82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191683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Shape 832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33" name="Shape 83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4" name="Shape 83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835" name="Shape 835"/>
          <p:cNvGrpSpPr/>
          <p:nvPr/>
        </p:nvGrpSpPr>
        <p:grpSpPr>
          <a:xfrm>
            <a:off x="1055458" y="5485344"/>
            <a:ext cx="231794" cy="231794"/>
            <a:chOff x="1739516" y="4869160"/>
            <a:chExt cx="432048" cy="432048"/>
          </a:xfrm>
        </p:grpSpPr>
        <p:sp>
          <p:nvSpPr>
            <p:cNvPr id="836" name="Shape 83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7" name="Shape 83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838" name="Shape 838"/>
          <p:cNvPicPr preferRelativeResize="0"/>
          <p:nvPr/>
        </p:nvPicPr>
        <p:blipFill rotWithShape="1">
          <a:blip r:embed="rId4">
            <a:alphaModFix/>
          </a:blip>
          <a:srcRect l="188" t="32021" r="-188" b="31381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41" name="Shape 841"/>
          <p:cNvGrpSpPr/>
          <p:nvPr/>
        </p:nvGrpSpPr>
        <p:grpSpPr>
          <a:xfrm>
            <a:off x="1055446" y="5899494"/>
            <a:ext cx="231794" cy="231794"/>
            <a:chOff x="1739516" y="4869160"/>
            <a:chExt cx="432048" cy="432048"/>
          </a:xfrm>
        </p:grpSpPr>
        <p:sp>
          <p:nvSpPr>
            <p:cNvPr id="842" name="Shape 842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43" name="Shape 843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844" name="Shape 8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973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Loss during training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Shape 85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6" name="Shape 85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793375"/>
            <a:ext cx="3996925" cy="29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00" y="1793350"/>
            <a:ext cx="3921475" cy="29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876" y="1793376"/>
            <a:ext cx="3996925" cy="299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3282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DeepTLR+Conv</a:t>
            </a:r>
            <a:endParaRPr sz="28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map</a:t>
            </a:r>
            <a:r>
              <a:rPr lang="en-US" dirty="0"/>
              <a:t> prediction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Shape 86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9" name="Shape 86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0" name="Shape 87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7" name="Shape 871">
            <a:extLst>
              <a:ext uri="{FF2B5EF4-FFF2-40B4-BE49-F238E27FC236}">
                <a16:creationId xmlns:a16="http://schemas.microsoft.com/office/drawing/2014/main" id="{3B798045-2543-4596-8C12-4E327C16B1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154354"/>
            <a:ext cx="2664240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72">
            <a:extLst>
              <a:ext uri="{FF2B5EF4-FFF2-40B4-BE49-F238E27FC236}">
                <a16:creationId xmlns:a16="http://schemas.microsoft.com/office/drawing/2014/main" id="{C1007EF0-D57D-4FD1-9D93-E450ABE2D1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959" y="2154354"/>
            <a:ext cx="2318325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73">
            <a:extLst>
              <a:ext uri="{FF2B5EF4-FFF2-40B4-BE49-F238E27FC236}">
                <a16:creationId xmlns:a16="http://schemas.microsoft.com/office/drawing/2014/main" id="{4A12F0B0-8AF3-4790-8255-430279315A2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844" y="2154354"/>
            <a:ext cx="2730476" cy="1465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976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8" name="Shape 87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7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9" name="Shape 8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0" name="Shape 88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81" name="Shape 881"/>
          <p:cNvPicPr preferRelativeResize="0"/>
          <p:nvPr/>
        </p:nvPicPr>
        <p:blipFill rotWithShape="1">
          <a:blip r:embed="rId3">
            <a:alphaModFix/>
          </a:blip>
          <a:srcRect l="10234" t="31008" r="8537" b="30074"/>
          <a:stretch/>
        </p:blipFill>
        <p:spPr>
          <a:xfrm>
            <a:off x="542320" y="1865675"/>
            <a:ext cx="8017752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Shape 882"/>
          <p:cNvPicPr preferRelativeResize="0"/>
          <p:nvPr/>
        </p:nvPicPr>
        <p:blipFill rotWithShape="1">
          <a:blip r:embed="rId4">
            <a:alphaModFix/>
          </a:blip>
          <a:srcRect l="9098" t="20611" r="13859" b="17210"/>
          <a:stretch/>
        </p:blipFill>
        <p:spPr>
          <a:xfrm>
            <a:off x="8679224" y="2020063"/>
            <a:ext cx="3033400" cy="1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Shape 883"/>
          <p:cNvPicPr preferRelativeResize="0"/>
          <p:nvPr/>
        </p:nvPicPr>
        <p:blipFill rotWithShape="1">
          <a:blip r:embed="rId5">
            <a:alphaModFix/>
          </a:blip>
          <a:srcRect l="10130" t="30775" r="8957" b="30308"/>
          <a:stretch/>
        </p:blipFill>
        <p:spPr>
          <a:xfrm>
            <a:off x="542320" y="4367325"/>
            <a:ext cx="7857173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Shape 884"/>
          <p:cNvPicPr preferRelativeResize="0"/>
          <p:nvPr/>
        </p:nvPicPr>
        <p:blipFill rotWithShape="1">
          <a:blip r:embed="rId6">
            <a:alphaModFix/>
          </a:blip>
          <a:srcRect l="8892" t="19577" r="13509" b="22639"/>
          <a:stretch/>
        </p:blipFill>
        <p:spPr>
          <a:xfrm>
            <a:off x="8679224" y="4367325"/>
            <a:ext cx="3033400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 txBox="1"/>
          <p:nvPr/>
        </p:nvSpPr>
        <p:spPr>
          <a:xfrm>
            <a:off x="3508520" y="4045213"/>
            <a:ext cx="41973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KITTI instance</a:t>
            </a:r>
            <a:endParaRPr/>
          </a:p>
        </p:txBody>
      </p:sp>
      <p:sp>
        <p:nvSpPr>
          <p:cNvPr id="886" name="Shape 886"/>
          <p:cNvSpPr txBox="1"/>
          <p:nvPr/>
        </p:nvSpPr>
        <p:spPr>
          <a:xfrm>
            <a:off x="3335720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			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571241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2353</Words>
  <Application>Microsoft Office PowerPoint</Application>
  <PresentationFormat>Breitbild</PresentationFormat>
  <Paragraphs>467</Paragraphs>
  <Slides>42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42</vt:i4>
      </vt:variant>
    </vt:vector>
  </HeadingPairs>
  <TitlesOfParts>
    <vt:vector size="52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PowerPoint-Präsentation</vt:lpstr>
      <vt:lpstr>1. Motivation</vt:lpstr>
      <vt:lpstr>1. Motivation</vt:lpstr>
      <vt:lpstr>2. DeepTLR+Conv</vt:lpstr>
      <vt:lpstr>2. DeepTLR+Conv</vt:lpstr>
      <vt:lpstr>2. DeepTLR+Conv</vt:lpstr>
      <vt:lpstr>2. DeepTLR+Conv</vt:lpstr>
      <vt:lpstr>2. DeepTLR+Conv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5. Evaluation</vt:lpstr>
      <vt:lpstr>5. Evaluation</vt:lpstr>
      <vt:lpstr>5. Evaluation</vt:lpstr>
      <vt:lpstr>5. Evaluation</vt:lpstr>
      <vt:lpstr>5. Evaluation</vt:lpstr>
      <vt:lpstr>6. Future Work</vt:lpstr>
      <vt:lpstr>6. Future Work</vt:lpstr>
      <vt:lpstr>PowerPoint-Präsentation</vt:lpstr>
      <vt:lpstr>PowerPoint-Präsentation</vt:lpstr>
      <vt:lpstr>3. FCRN-SSD</vt:lpstr>
      <vt:lpstr>4. FCRN-DSSD</vt:lpstr>
      <vt:lpstr>4. FCRN-DSSD</vt:lpstr>
      <vt:lpstr>4. FCRN-DSSD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Cuky</cp:lastModifiedBy>
  <cp:revision>1754</cp:revision>
  <dcterms:created xsi:type="dcterms:W3CDTF">2014-10-08T23:03:32Z</dcterms:created>
  <dcterms:modified xsi:type="dcterms:W3CDTF">2018-03-20T17:06:20Z</dcterms:modified>
</cp:coreProperties>
</file>